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1" r:id="rId5"/>
    <p:sldId id="274" r:id="rId6"/>
    <p:sldId id="262" r:id="rId7"/>
    <p:sldId id="263" r:id="rId8"/>
    <p:sldId id="264" r:id="rId9"/>
    <p:sldId id="265" r:id="rId10"/>
    <p:sldId id="270" r:id="rId1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這場事故主要是誰的責任？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4B5CC9D4-0F98-4BEA-A9F4-009B7A300B6F}">
      <dgm:prSet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阿滿嬸需要負什麼責任，為什麼？</a:t>
          </a:r>
        </a:p>
      </dgm:t>
    </dgm:pt>
    <dgm:pt modelId="{7AFC43B4-AF8C-42B6-9804-2FD1781AC03F}" type="parTrans" cxnId="{A20AFAEC-084B-469D-B8D0-BC5240216D0E}">
      <dgm:prSet/>
      <dgm:spPr/>
      <dgm:t>
        <a:bodyPr/>
        <a:lstStyle/>
        <a:p>
          <a:endParaRPr lang="zh-TW" altLang="en-US"/>
        </a:p>
      </dgm:t>
    </dgm:pt>
    <dgm:pt modelId="{FAE6A0D8-15BD-450C-A5B1-DB1B2DF40C4A}" type="sibTrans" cxnId="{A20AFAEC-084B-469D-B8D0-BC5240216D0E}">
      <dgm:prSet/>
      <dgm:spPr/>
      <dgm:t>
        <a:bodyPr/>
        <a:lstStyle/>
        <a:p>
          <a:endParaRPr lang="zh-TW" altLang="en-US"/>
        </a:p>
      </dgm:t>
    </dgm:pt>
    <dgm:pt modelId="{941F86F1-83C7-4030-83EC-44542910CCE7}">
      <dgm:prSet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兒女們需要負什麼責任，為什麼？</a:t>
          </a:r>
        </a:p>
      </dgm:t>
    </dgm:pt>
    <dgm:pt modelId="{8990B0A2-8A67-469E-9917-DB42AB3A2317}" type="parTrans" cxnId="{08E44A04-3ECC-4FB6-8122-9ADF7CBD47C4}">
      <dgm:prSet/>
      <dgm:spPr/>
      <dgm:t>
        <a:bodyPr/>
        <a:lstStyle/>
        <a:p>
          <a:endParaRPr lang="zh-TW" altLang="en-US"/>
        </a:p>
      </dgm:t>
    </dgm:pt>
    <dgm:pt modelId="{6A6998FF-D26A-4634-95AE-8FBBB42F56AE}" type="sibTrans" cxnId="{08E44A04-3ECC-4FB6-8122-9ADF7CBD47C4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1191B4C-BABF-4279-8C05-DDF1327CA952}" type="presOf" srcId="{941F86F1-83C7-4030-83EC-44542910CCE7}" destId="{75CB2590-6BA2-4A39-BE7F-959880BEA071}" srcOrd="0" destOrd="2" presId="urn:microsoft.com/office/officeart/2005/8/layout/vList2"/>
    <dgm:cxn modelId="{08E44A04-3ECC-4FB6-8122-9ADF7CBD47C4}" srcId="{28D48EC6-4D02-4FE5-BC8E-D7F2B4EFE816}" destId="{941F86F1-83C7-4030-83EC-44542910CCE7}" srcOrd="2" destOrd="0" parTransId="{8990B0A2-8A67-469E-9917-DB42AB3A2317}" sibTransId="{6A6998FF-D26A-4634-95AE-8FBBB42F56AE}"/>
    <dgm:cxn modelId="{75BAB5FA-5282-4991-AC76-5CE574958B32}" type="presOf" srcId="{5FB0F35E-D15B-445A-B934-CA3E47CBFD5A}" destId="{75CB2590-6BA2-4A39-BE7F-959880BEA071}" srcOrd="0" destOrd="0" presId="urn:microsoft.com/office/officeart/2005/8/layout/vList2"/>
    <dgm:cxn modelId="{4F884836-B2F9-4F9B-9758-E6C6B3347659}" type="presOf" srcId="{4B5CC9D4-0F98-4BEA-A9F4-009B7A300B6F}" destId="{75CB2590-6BA2-4A39-BE7F-959880BEA071}" srcOrd="0" destOrd="1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31CEBCBC-C535-4140-85A9-C9D65A533020}" type="presOf" srcId="{2D8EE153-0E87-43C9-80AA-FA6E5AA5EA47}" destId="{5C70223A-364A-46B6-A6E3-54B2C4391F1C}" srcOrd="0" destOrd="0" presId="urn:microsoft.com/office/officeart/2005/8/layout/vList2"/>
    <dgm:cxn modelId="{E0677C0B-DDDB-467F-B05B-02BF5CAE52A6}" type="presOf" srcId="{28D48EC6-4D02-4FE5-BC8E-D7F2B4EFE816}" destId="{9B9F1B21-A32C-413D-80BF-38046BB2FF2E}" srcOrd="0" destOrd="0" presId="urn:microsoft.com/office/officeart/2005/8/layout/vList2"/>
    <dgm:cxn modelId="{A20AFAEC-084B-469D-B8D0-BC5240216D0E}" srcId="{28D48EC6-4D02-4FE5-BC8E-D7F2B4EFE816}" destId="{4B5CC9D4-0F98-4BEA-A9F4-009B7A300B6F}" srcOrd="1" destOrd="0" parTransId="{7AFC43B4-AF8C-42B6-9804-2FD1781AC03F}" sibTransId="{FAE6A0D8-15BD-450C-A5B1-DB1B2DF40C4A}"/>
    <dgm:cxn modelId="{87ED37D6-BE0B-4085-BE6B-8A5B7FB5DAE7}" type="presParOf" srcId="{5C70223A-364A-46B6-A6E3-54B2C4391F1C}" destId="{9B9F1B21-A32C-413D-80BF-38046BB2FF2E}" srcOrd="0" destOrd="0" presId="urn:microsoft.com/office/officeart/2005/8/layout/vList2"/>
    <dgm:cxn modelId="{D126C350-4AB7-45CA-A25E-9D76915AF38E}" type="presParOf" srcId="{5C70223A-364A-46B6-A6E3-54B2C4391F1C}" destId="{75CB2590-6BA2-4A39-BE7F-959880BEA071}" srcOrd="1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阿滿嬸操作電動輪椅時如果注意了哪些事，就不會發生事故？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6E4D70BE-5B41-467E-8D5E-14F696D79C99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如果阿滿嬸事先做了什麼準備，電動輪椅就不會翻覆？</a:t>
          </a:r>
        </a:p>
      </dgm:t>
    </dgm:pt>
    <dgm:pt modelId="{A91AD0BB-6615-44D2-97BE-536F2EEA7BCB}" type="parTrans" cxnId="{EC7D7099-D49C-476F-87D2-DCC7AB81D32C}">
      <dgm:prSet/>
      <dgm:spPr/>
      <dgm:t>
        <a:bodyPr/>
        <a:lstStyle/>
        <a:p>
          <a:endParaRPr lang="zh-TW" altLang="en-US"/>
        </a:p>
      </dgm:t>
    </dgm:pt>
    <dgm:pt modelId="{FE14605C-A48C-4115-A590-8A0322D29504}" type="sibTrans" cxnId="{EC7D7099-D49C-476F-87D2-DCC7AB81D32C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0EA0706-A863-46AE-AC15-BB8913AD7BDA}" type="presOf" srcId="{2D8EE153-0E87-43C9-80AA-FA6E5AA5EA47}" destId="{5C70223A-364A-46B6-A6E3-54B2C4391F1C}" srcOrd="0" destOrd="0" presId="urn:microsoft.com/office/officeart/2005/8/layout/vList2"/>
    <dgm:cxn modelId="{4CFE9BD6-E799-4DD8-9FD4-B0825810CBD0}" type="presOf" srcId="{28D48EC6-4D02-4FE5-BC8E-D7F2B4EFE816}" destId="{9B9F1B21-A32C-413D-80BF-38046BB2FF2E}" srcOrd="0" destOrd="0" presId="urn:microsoft.com/office/officeart/2005/8/layout/vList2"/>
    <dgm:cxn modelId="{4C065F33-B300-40DD-9342-1B93DA2609C8}" type="presOf" srcId="{6E4D70BE-5B41-467E-8D5E-14F696D79C99}" destId="{75CB2590-6BA2-4A39-BE7F-959880BEA071}" srcOrd="0" destOrd="1" presId="urn:microsoft.com/office/officeart/2005/8/layout/vList2"/>
    <dgm:cxn modelId="{EC7D7099-D49C-476F-87D2-DCC7AB81D32C}" srcId="{28D48EC6-4D02-4FE5-BC8E-D7F2B4EFE816}" destId="{6E4D70BE-5B41-467E-8D5E-14F696D79C99}" srcOrd="1" destOrd="0" parTransId="{A91AD0BB-6615-44D2-97BE-536F2EEA7BCB}" sibTransId="{FE14605C-A48C-4115-A590-8A0322D29504}"/>
    <dgm:cxn modelId="{5C34589B-11EA-4899-B138-B3B3B19CF60D}" type="presOf" srcId="{5FB0F35E-D15B-445A-B934-CA3E47CBFD5A}" destId="{75CB2590-6BA2-4A39-BE7F-959880BEA071}" srcOrd="0" destOrd="0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0055561A-BA85-4BA4-9B0F-47882CDA3420}" type="presParOf" srcId="{5C70223A-364A-46B6-A6E3-54B2C4391F1C}" destId="{9B9F1B21-A32C-413D-80BF-38046BB2FF2E}" srcOrd="0" destOrd="0" presId="urn:microsoft.com/office/officeart/2005/8/layout/vList2"/>
    <dgm:cxn modelId="{F3CE46FD-5EBF-4D2C-819E-D1EB646E2D8C}" type="presParOf" srcId="{5C70223A-364A-46B6-A6E3-54B2C4391F1C}" destId="{75CB2590-6BA2-4A39-BE7F-959880BEA071}" srcOrd="1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EC30E6-567D-48A8-8CF3-2ABEF85CC522}" type="doc">
      <dgm:prSet loTypeId="urn:microsoft.com/office/officeart/2005/8/layout/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90E53723-6C4C-44E4-9738-54A195D2EDD8}">
      <dgm:prSet phldrT="[文字]" custT="1"/>
      <dgm:spPr/>
      <dgm:t>
        <a:bodyPr/>
        <a:lstStyle/>
        <a:p>
          <a:pPr algn="ctr"/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電動輪椅的使用，仍需依照行人交通規範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B4E6692C-A683-4FF7-9EFB-B78E3103EF76}" type="parTrans" cxnId="{2DCAB395-EDF1-4B2C-AB0E-C1F114865406}">
      <dgm:prSet/>
      <dgm:spPr/>
      <dgm:t>
        <a:bodyPr/>
        <a:lstStyle/>
        <a:p>
          <a:endParaRPr lang="zh-TW" altLang="en-US"/>
        </a:p>
      </dgm:t>
    </dgm:pt>
    <dgm:pt modelId="{88518773-F90B-47AE-B2EA-DC59D198A688}" type="sibTrans" cxnId="{2DCAB395-EDF1-4B2C-AB0E-C1F114865406}">
      <dgm:prSet/>
      <dgm:spPr/>
      <dgm:t>
        <a:bodyPr/>
        <a:lstStyle/>
        <a:p>
          <a:endParaRPr lang="zh-TW" altLang="en-US"/>
        </a:p>
      </dgm:t>
    </dgm:pt>
    <dgm:pt modelId="{C7049D1C-B2FB-482D-9B4F-E1F604CD9BDB}">
      <dgm:prSet phldrT="[文字]" custT="1"/>
      <dgm:spPr/>
      <dgm:t>
        <a:bodyPr/>
        <a:lstStyle/>
        <a:p>
          <a:pPr algn="ctr"/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電動輪椅應特別注意大型車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D039DE43-0D69-4E01-9B7E-A6D9E67CA026}" type="parTrans" cxnId="{604C5D20-6D01-434C-957A-7F821D2E5A1D}">
      <dgm:prSet/>
      <dgm:spPr/>
      <dgm:t>
        <a:bodyPr/>
        <a:lstStyle/>
        <a:p>
          <a:endParaRPr lang="zh-TW" altLang="en-US"/>
        </a:p>
      </dgm:t>
    </dgm:pt>
    <dgm:pt modelId="{0C60FD5A-AEAE-45B3-8FAC-369A7C776CDB}" type="sibTrans" cxnId="{604C5D20-6D01-434C-957A-7F821D2E5A1D}">
      <dgm:prSet/>
      <dgm:spPr/>
      <dgm:t>
        <a:bodyPr/>
        <a:lstStyle/>
        <a:p>
          <a:endParaRPr lang="zh-TW" altLang="en-US"/>
        </a:p>
      </dgm:t>
    </dgm:pt>
    <dgm:pt modelId="{D9C2527E-BF19-4D6D-80D7-BFF365145B7F}">
      <dgm:prSet phldrT="[文字]" custT="1"/>
      <dgm:spPr/>
      <dgm:t>
        <a:bodyPr/>
        <a:lstStyle/>
        <a:p>
          <a:pPr algn="ctr"/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遵守交通安全規範及熟悉電動輪椅使用方式才是安全之道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35D9FD2F-98D5-47D6-A385-ACC50848635F}" type="parTrans" cxnId="{75ABC24D-7B5B-486F-8CB6-7332F1B11CD4}">
      <dgm:prSet/>
      <dgm:spPr/>
      <dgm:t>
        <a:bodyPr/>
        <a:lstStyle/>
        <a:p>
          <a:endParaRPr lang="zh-TW" altLang="en-US"/>
        </a:p>
      </dgm:t>
    </dgm:pt>
    <dgm:pt modelId="{08905DB4-8245-4224-BBF4-E6F05A832425}" type="sibTrans" cxnId="{75ABC24D-7B5B-486F-8CB6-7332F1B11CD4}">
      <dgm:prSet/>
      <dgm:spPr/>
      <dgm:t>
        <a:bodyPr/>
        <a:lstStyle/>
        <a:p>
          <a:endParaRPr lang="zh-TW" altLang="en-US"/>
        </a:p>
      </dgm:t>
    </dgm:pt>
    <dgm:pt modelId="{0850888E-44AE-4E38-9D63-7A5EB4B519DC}" type="pres">
      <dgm:prSet presAssocID="{C1EC30E6-567D-48A8-8CF3-2ABEF85CC52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E2AD501-3E61-4043-9C60-416F8DFE8BE7}" type="pres">
      <dgm:prSet presAssocID="{90E53723-6C4C-44E4-9738-54A195D2EDD8}" presName="parentLin" presStyleCnt="0"/>
      <dgm:spPr/>
    </dgm:pt>
    <dgm:pt modelId="{FAD8E80A-F4F5-42B7-ABE6-C6E23205D4BA}" type="pres">
      <dgm:prSet presAssocID="{90E53723-6C4C-44E4-9738-54A195D2EDD8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D499E50B-C7C1-4E42-BA74-BE722D073B79}" type="pres">
      <dgm:prSet presAssocID="{90E53723-6C4C-44E4-9738-54A195D2EDD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3C31DDB-FCBD-4E68-8702-77B3FCC8D689}" type="pres">
      <dgm:prSet presAssocID="{90E53723-6C4C-44E4-9738-54A195D2EDD8}" presName="negativeSpace" presStyleCnt="0"/>
      <dgm:spPr/>
    </dgm:pt>
    <dgm:pt modelId="{0966BEDD-CCDD-4E6F-AA3B-3DEF5DD780E5}" type="pres">
      <dgm:prSet presAssocID="{90E53723-6C4C-44E4-9738-54A195D2EDD8}" presName="childText" presStyleLbl="conFgAcc1" presStyleIdx="0" presStyleCnt="3">
        <dgm:presLayoutVars>
          <dgm:bulletEnabled val="1"/>
        </dgm:presLayoutVars>
      </dgm:prSet>
      <dgm:spPr/>
    </dgm:pt>
    <dgm:pt modelId="{2C76BA5C-B6F6-438B-ABD5-45EF25E2309F}" type="pres">
      <dgm:prSet presAssocID="{88518773-F90B-47AE-B2EA-DC59D198A688}" presName="spaceBetweenRectangles" presStyleCnt="0"/>
      <dgm:spPr/>
    </dgm:pt>
    <dgm:pt modelId="{23417925-1FAC-4C53-91C2-A6E351460CC7}" type="pres">
      <dgm:prSet presAssocID="{C7049D1C-B2FB-482D-9B4F-E1F604CD9BDB}" presName="parentLin" presStyleCnt="0"/>
      <dgm:spPr/>
    </dgm:pt>
    <dgm:pt modelId="{351B9D13-FE49-40FC-A568-6A7EAF03E804}" type="pres">
      <dgm:prSet presAssocID="{C7049D1C-B2FB-482D-9B4F-E1F604CD9BDB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57917964-27A8-4357-89CB-2F1C08B0A707}" type="pres">
      <dgm:prSet presAssocID="{C7049D1C-B2FB-482D-9B4F-E1F604CD9B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3B4F95E-E52F-4AB9-86B7-0408993596B6}" type="pres">
      <dgm:prSet presAssocID="{C7049D1C-B2FB-482D-9B4F-E1F604CD9BDB}" presName="negativeSpace" presStyleCnt="0"/>
      <dgm:spPr/>
    </dgm:pt>
    <dgm:pt modelId="{4B500C22-E48F-41DC-BBA5-CE4729B0B867}" type="pres">
      <dgm:prSet presAssocID="{C7049D1C-B2FB-482D-9B4F-E1F604CD9BDB}" presName="childText" presStyleLbl="conFgAcc1" presStyleIdx="1" presStyleCnt="3">
        <dgm:presLayoutVars>
          <dgm:bulletEnabled val="1"/>
        </dgm:presLayoutVars>
      </dgm:prSet>
      <dgm:spPr/>
    </dgm:pt>
    <dgm:pt modelId="{75D82E5A-BB37-4565-898A-D55179D8AF2C}" type="pres">
      <dgm:prSet presAssocID="{0C60FD5A-AEAE-45B3-8FAC-369A7C776CDB}" presName="spaceBetweenRectangles" presStyleCnt="0"/>
      <dgm:spPr/>
    </dgm:pt>
    <dgm:pt modelId="{4B83F856-C8E7-4905-8E20-0D1AC53E1AA0}" type="pres">
      <dgm:prSet presAssocID="{D9C2527E-BF19-4D6D-80D7-BFF365145B7F}" presName="parentLin" presStyleCnt="0"/>
      <dgm:spPr/>
    </dgm:pt>
    <dgm:pt modelId="{292B7338-9762-4065-AC3C-D3FF06AD9554}" type="pres">
      <dgm:prSet presAssocID="{D9C2527E-BF19-4D6D-80D7-BFF365145B7F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5DD8D113-A042-47C1-89D5-55743625FB8A}" type="pres">
      <dgm:prSet presAssocID="{D9C2527E-BF19-4D6D-80D7-BFF365145B7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C03C46A-6A12-496C-8D12-7C5172508FC5}" type="pres">
      <dgm:prSet presAssocID="{D9C2527E-BF19-4D6D-80D7-BFF365145B7F}" presName="negativeSpace" presStyleCnt="0"/>
      <dgm:spPr/>
    </dgm:pt>
    <dgm:pt modelId="{90812478-65B3-406B-8B81-E74864E2BEF5}" type="pres">
      <dgm:prSet presAssocID="{D9C2527E-BF19-4D6D-80D7-BFF365145B7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6AA688F-4AE7-44B5-B3CC-024860291325}" type="presOf" srcId="{D9C2527E-BF19-4D6D-80D7-BFF365145B7F}" destId="{292B7338-9762-4065-AC3C-D3FF06AD9554}" srcOrd="0" destOrd="0" presId="urn:microsoft.com/office/officeart/2005/8/layout/list1"/>
    <dgm:cxn modelId="{604C5D20-6D01-434C-957A-7F821D2E5A1D}" srcId="{C1EC30E6-567D-48A8-8CF3-2ABEF85CC522}" destId="{C7049D1C-B2FB-482D-9B4F-E1F604CD9BDB}" srcOrd="1" destOrd="0" parTransId="{D039DE43-0D69-4E01-9B7E-A6D9E67CA026}" sibTransId="{0C60FD5A-AEAE-45B3-8FAC-369A7C776CDB}"/>
    <dgm:cxn modelId="{CAA9CCBA-80C9-490B-9233-7D9DA361980A}" type="presOf" srcId="{90E53723-6C4C-44E4-9738-54A195D2EDD8}" destId="{D499E50B-C7C1-4E42-BA74-BE722D073B79}" srcOrd="1" destOrd="0" presId="urn:microsoft.com/office/officeart/2005/8/layout/list1"/>
    <dgm:cxn modelId="{F430F589-1DB1-4CE3-BE63-9AAFBD149B70}" type="presOf" srcId="{90E53723-6C4C-44E4-9738-54A195D2EDD8}" destId="{FAD8E80A-F4F5-42B7-ABE6-C6E23205D4BA}" srcOrd="0" destOrd="0" presId="urn:microsoft.com/office/officeart/2005/8/layout/list1"/>
    <dgm:cxn modelId="{040AF268-2659-474B-B4FE-1B5A808DD76A}" type="presOf" srcId="{C7049D1C-B2FB-482D-9B4F-E1F604CD9BDB}" destId="{351B9D13-FE49-40FC-A568-6A7EAF03E804}" srcOrd="0" destOrd="0" presId="urn:microsoft.com/office/officeart/2005/8/layout/list1"/>
    <dgm:cxn modelId="{2DCAB395-EDF1-4B2C-AB0E-C1F114865406}" srcId="{C1EC30E6-567D-48A8-8CF3-2ABEF85CC522}" destId="{90E53723-6C4C-44E4-9738-54A195D2EDD8}" srcOrd="0" destOrd="0" parTransId="{B4E6692C-A683-4FF7-9EFB-B78E3103EF76}" sibTransId="{88518773-F90B-47AE-B2EA-DC59D198A688}"/>
    <dgm:cxn modelId="{065D869B-D1D2-4983-B326-9C5128AFD63E}" type="presOf" srcId="{D9C2527E-BF19-4D6D-80D7-BFF365145B7F}" destId="{5DD8D113-A042-47C1-89D5-55743625FB8A}" srcOrd="1" destOrd="0" presId="urn:microsoft.com/office/officeart/2005/8/layout/list1"/>
    <dgm:cxn modelId="{75ABC24D-7B5B-486F-8CB6-7332F1B11CD4}" srcId="{C1EC30E6-567D-48A8-8CF3-2ABEF85CC522}" destId="{D9C2527E-BF19-4D6D-80D7-BFF365145B7F}" srcOrd="2" destOrd="0" parTransId="{35D9FD2F-98D5-47D6-A385-ACC50848635F}" sibTransId="{08905DB4-8245-4224-BBF4-E6F05A832425}"/>
    <dgm:cxn modelId="{6D00CEAC-FA06-469A-B038-64F87ACE8DD8}" type="presOf" srcId="{C7049D1C-B2FB-482D-9B4F-E1F604CD9BDB}" destId="{57917964-27A8-4357-89CB-2F1C08B0A707}" srcOrd="1" destOrd="0" presId="urn:microsoft.com/office/officeart/2005/8/layout/list1"/>
    <dgm:cxn modelId="{31D1E8E2-AF13-474E-8C76-B85ADAC179FA}" type="presOf" srcId="{C1EC30E6-567D-48A8-8CF3-2ABEF85CC522}" destId="{0850888E-44AE-4E38-9D63-7A5EB4B519DC}" srcOrd="0" destOrd="0" presId="urn:microsoft.com/office/officeart/2005/8/layout/list1"/>
    <dgm:cxn modelId="{F0AFED3E-4630-489F-809F-C77BAFA18563}" type="presParOf" srcId="{0850888E-44AE-4E38-9D63-7A5EB4B519DC}" destId="{8E2AD501-3E61-4043-9C60-416F8DFE8BE7}" srcOrd="0" destOrd="0" presId="urn:microsoft.com/office/officeart/2005/8/layout/list1"/>
    <dgm:cxn modelId="{53BB4C9B-5E45-4D3B-A0EA-061B3AD90563}" type="presParOf" srcId="{8E2AD501-3E61-4043-9C60-416F8DFE8BE7}" destId="{FAD8E80A-F4F5-42B7-ABE6-C6E23205D4BA}" srcOrd="0" destOrd="0" presId="urn:microsoft.com/office/officeart/2005/8/layout/list1"/>
    <dgm:cxn modelId="{4946B19C-485E-487F-93B5-38E25EF76CBD}" type="presParOf" srcId="{8E2AD501-3E61-4043-9C60-416F8DFE8BE7}" destId="{D499E50B-C7C1-4E42-BA74-BE722D073B79}" srcOrd="1" destOrd="0" presId="urn:microsoft.com/office/officeart/2005/8/layout/list1"/>
    <dgm:cxn modelId="{C48892EA-396D-4768-968F-6B58CFC2D1FE}" type="presParOf" srcId="{0850888E-44AE-4E38-9D63-7A5EB4B519DC}" destId="{53C31DDB-FCBD-4E68-8702-77B3FCC8D689}" srcOrd="1" destOrd="0" presId="urn:microsoft.com/office/officeart/2005/8/layout/list1"/>
    <dgm:cxn modelId="{270CF851-5EC6-4B06-B274-00D7B45041FC}" type="presParOf" srcId="{0850888E-44AE-4E38-9D63-7A5EB4B519DC}" destId="{0966BEDD-CCDD-4E6F-AA3B-3DEF5DD780E5}" srcOrd="2" destOrd="0" presId="urn:microsoft.com/office/officeart/2005/8/layout/list1"/>
    <dgm:cxn modelId="{170C026D-8534-4827-A021-A4F5992EFC0E}" type="presParOf" srcId="{0850888E-44AE-4E38-9D63-7A5EB4B519DC}" destId="{2C76BA5C-B6F6-438B-ABD5-45EF25E2309F}" srcOrd="3" destOrd="0" presId="urn:microsoft.com/office/officeart/2005/8/layout/list1"/>
    <dgm:cxn modelId="{8EE49F7F-17D4-4266-9765-E6D519E8A968}" type="presParOf" srcId="{0850888E-44AE-4E38-9D63-7A5EB4B519DC}" destId="{23417925-1FAC-4C53-91C2-A6E351460CC7}" srcOrd="4" destOrd="0" presId="urn:microsoft.com/office/officeart/2005/8/layout/list1"/>
    <dgm:cxn modelId="{83B4DC82-8F53-4168-9626-D737263B277B}" type="presParOf" srcId="{23417925-1FAC-4C53-91C2-A6E351460CC7}" destId="{351B9D13-FE49-40FC-A568-6A7EAF03E804}" srcOrd="0" destOrd="0" presId="urn:microsoft.com/office/officeart/2005/8/layout/list1"/>
    <dgm:cxn modelId="{A57E0EFF-38C1-4483-8613-C45481414AA6}" type="presParOf" srcId="{23417925-1FAC-4C53-91C2-A6E351460CC7}" destId="{57917964-27A8-4357-89CB-2F1C08B0A707}" srcOrd="1" destOrd="0" presId="urn:microsoft.com/office/officeart/2005/8/layout/list1"/>
    <dgm:cxn modelId="{61AD1B92-4AEC-42FD-8750-2BEEBDA79E01}" type="presParOf" srcId="{0850888E-44AE-4E38-9D63-7A5EB4B519DC}" destId="{33B4F95E-E52F-4AB9-86B7-0408993596B6}" srcOrd="5" destOrd="0" presId="urn:microsoft.com/office/officeart/2005/8/layout/list1"/>
    <dgm:cxn modelId="{DAB53F55-E5EA-4B4C-9B52-A18D1D257BFD}" type="presParOf" srcId="{0850888E-44AE-4E38-9D63-7A5EB4B519DC}" destId="{4B500C22-E48F-41DC-BBA5-CE4729B0B867}" srcOrd="6" destOrd="0" presId="urn:microsoft.com/office/officeart/2005/8/layout/list1"/>
    <dgm:cxn modelId="{997E8A09-8282-42C3-90CF-B411AD287F8B}" type="presParOf" srcId="{0850888E-44AE-4E38-9D63-7A5EB4B519DC}" destId="{75D82E5A-BB37-4565-898A-D55179D8AF2C}" srcOrd="7" destOrd="0" presId="urn:microsoft.com/office/officeart/2005/8/layout/list1"/>
    <dgm:cxn modelId="{140AC611-0176-4455-86C1-15534601327B}" type="presParOf" srcId="{0850888E-44AE-4E38-9D63-7A5EB4B519DC}" destId="{4B83F856-C8E7-4905-8E20-0D1AC53E1AA0}" srcOrd="8" destOrd="0" presId="urn:microsoft.com/office/officeart/2005/8/layout/list1"/>
    <dgm:cxn modelId="{178F8A92-AAA4-4F25-81D5-7B546C422C3D}" type="presParOf" srcId="{4B83F856-C8E7-4905-8E20-0D1AC53E1AA0}" destId="{292B7338-9762-4065-AC3C-D3FF06AD9554}" srcOrd="0" destOrd="0" presId="urn:microsoft.com/office/officeart/2005/8/layout/list1"/>
    <dgm:cxn modelId="{8E1B109C-47D3-4C09-8B37-8BDAAC0CF4D5}" type="presParOf" srcId="{4B83F856-C8E7-4905-8E20-0D1AC53E1AA0}" destId="{5DD8D113-A042-47C1-89D5-55743625FB8A}" srcOrd="1" destOrd="0" presId="urn:microsoft.com/office/officeart/2005/8/layout/list1"/>
    <dgm:cxn modelId="{87037B3A-6E3D-40F6-8A0A-9E320809C622}" type="presParOf" srcId="{0850888E-44AE-4E38-9D63-7A5EB4B519DC}" destId="{DC03C46A-6A12-496C-8D12-7C5172508FC5}" srcOrd="9" destOrd="0" presId="urn:microsoft.com/office/officeart/2005/8/layout/list1"/>
    <dgm:cxn modelId="{75043065-B6D3-4447-8EC5-7FA14BC45CB6}" type="presParOf" srcId="{0850888E-44AE-4E38-9D63-7A5EB4B519DC}" destId="{90812478-65B3-406B-8B81-E74864E2BEF5}" srcOrd="10" destOrd="0" presId="urn:microsoft.com/office/officeart/2005/8/layout/list1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143983"/>
          <a:ext cx="8280920" cy="887537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43983"/>
        <a:ext cx="8280920" cy="887537"/>
      </dsp:txXfrm>
    </dsp:sp>
    <dsp:sp modelId="{75CB2590-6BA2-4A39-BE7F-959880BEA071}">
      <dsp:nvSpPr>
        <dsp:cNvPr id="0" name=""/>
        <dsp:cNvSpPr/>
      </dsp:nvSpPr>
      <dsp:spPr>
        <a:xfrm>
          <a:off x="0" y="1031520"/>
          <a:ext cx="8280920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發生這場事故的原因有哪些？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031520"/>
        <a:ext cx="8280920" cy="1059840"/>
      </dsp:txXfrm>
    </dsp:sp>
    <dsp:sp modelId="{506D0E29-A422-45B4-9CC6-214AAF6ED4DB}">
      <dsp:nvSpPr>
        <dsp:cNvPr id="0" name=""/>
        <dsp:cNvSpPr/>
      </dsp:nvSpPr>
      <dsp:spPr>
        <a:xfrm>
          <a:off x="0" y="2091360"/>
          <a:ext cx="8280920" cy="119808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600" kern="12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091360"/>
        <a:ext cx="8280920" cy="1198080"/>
      </dsp:txXfrm>
    </dsp:sp>
    <dsp:sp modelId="{ED10DCF9-7777-4100-8ADA-A0BCB5FF4FA6}">
      <dsp:nvSpPr>
        <dsp:cNvPr id="0" name=""/>
        <dsp:cNvSpPr/>
      </dsp:nvSpPr>
      <dsp:spPr>
        <a:xfrm>
          <a:off x="0" y="3289440"/>
          <a:ext cx="8280920" cy="1523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如果阿金伯做什麼事，就可能避免這場車禍的發生？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3289440"/>
        <a:ext cx="8280920" cy="1523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E0ADD8-C79E-49B8-9E16-6AC2B3633262}">
      <dsp:nvSpPr>
        <dsp:cNvPr id="0" name=""/>
        <dsp:cNvSpPr/>
      </dsp:nvSpPr>
      <dsp:spPr>
        <a:xfrm>
          <a:off x="3177937" y="52877"/>
          <a:ext cx="2076628" cy="72338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看錯服藥指示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177937" y="52877"/>
        <a:ext cx="2076628" cy="723383"/>
      </dsp:txXfrm>
    </dsp:sp>
    <dsp:sp modelId="{EC461B20-64B7-4E37-BDB3-C65A88FA0F19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032079" y="295824"/>
              </a:moveTo>
              <a:arcTo wR="1988528" hR="1988528" stAng="18099229" swAng="104568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A51040-1529-4501-9181-61105FA19C79}">
      <dsp:nvSpPr>
        <dsp:cNvPr id="0" name=""/>
        <dsp:cNvSpPr/>
      </dsp:nvSpPr>
      <dsp:spPr>
        <a:xfrm>
          <a:off x="4978173" y="1105301"/>
          <a:ext cx="1920388" cy="60706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忘記服藥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978173" y="1105301"/>
        <a:ext cx="1920388" cy="607064"/>
      </dsp:txXfrm>
    </dsp:sp>
    <dsp:sp modelId="{53C43AA2-083F-4E9B-BB9A-F2A11C762C8A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857651" y="1309834"/>
              </a:moveTo>
              <a:arcTo wR="1988528" hR="1988528" stAng="20402617" swAng="221265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2772A-7443-40EC-A157-7E344403BFA4}">
      <dsp:nvSpPr>
        <dsp:cNvPr id="0" name=""/>
        <dsp:cNvSpPr/>
      </dsp:nvSpPr>
      <dsp:spPr>
        <a:xfrm>
          <a:off x="4708920" y="2994126"/>
          <a:ext cx="2458893" cy="80647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服用錯誤的劑量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708920" y="2994126"/>
        <a:ext cx="2458893" cy="806471"/>
      </dsp:txXfrm>
    </dsp:sp>
    <dsp:sp modelId="{2048E8F4-81A9-49ED-BE33-C82BC28136D8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398868" y="3390380"/>
              </a:moveTo>
              <a:arcTo wR="1988528" hR="1988528" stAng="2689623" swAng="104207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AD7E5-3284-40BF-BCAE-B66F5BECD30C}">
      <dsp:nvSpPr>
        <dsp:cNvPr id="0" name=""/>
        <dsp:cNvSpPr/>
      </dsp:nvSpPr>
      <dsp:spPr>
        <a:xfrm>
          <a:off x="3294097" y="4011594"/>
          <a:ext cx="1844306" cy="76006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smtClean="0">
              <a:latin typeface="微軟正黑體" pitchFamily="34" charset="-120"/>
              <a:ea typeface="微軟正黑體" pitchFamily="34" charset="-120"/>
            </a:rPr>
            <a:t>錯誤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的服藥間隔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294097" y="4011594"/>
        <a:ext cx="1844306" cy="760063"/>
      </dsp:txXfrm>
    </dsp:sp>
    <dsp:sp modelId="{471783FE-C76B-4044-BB6B-5B8DAEC28C43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1062070" y="3748051"/>
              </a:moveTo>
              <a:arcTo wR="1988528" hR="1988528" stAng="7066115" swAng="825861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EC261-9EE7-4A7D-9EFC-44DF0443062D}">
      <dsp:nvSpPr>
        <dsp:cNvPr id="0" name=""/>
        <dsp:cNvSpPr/>
      </dsp:nvSpPr>
      <dsp:spPr>
        <a:xfrm>
          <a:off x="1257121" y="2906292"/>
          <a:ext cx="2474027" cy="98213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自行額外加服藥劑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257121" y="2906292"/>
        <a:ext cx="2474027" cy="982139"/>
      </dsp:txXfrm>
    </dsp:sp>
    <dsp:sp modelId="{AE7AB16A-1540-4728-BF2E-B25E44254E3E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62151" y="2481802"/>
              </a:moveTo>
              <a:arcTo wR="1988528" hR="1988528" stAng="9938236" swAng="175634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23405-7CFB-44C0-BFF7-05FC436679D8}">
      <dsp:nvSpPr>
        <dsp:cNvPr id="0" name=""/>
        <dsp:cNvSpPr/>
      </dsp:nvSpPr>
      <dsp:spPr>
        <a:xfrm>
          <a:off x="1374592" y="936104"/>
          <a:ext cx="2239084" cy="94545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將自己的藥品推薦給親朋好友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374592" y="936104"/>
        <a:ext cx="2239084" cy="945458"/>
      </dsp:txXfrm>
    </dsp:sp>
    <dsp:sp modelId="{04417C2D-B3F1-4445-9AC1-B1F0C6EFDC89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648888" y="518967"/>
              </a:moveTo>
              <a:arcTo wR="1988528" hR="1988528" stAng="13658876" swAng="64594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ea typeface="文鼎古印體" pitchFamily="49" charset="-120"/>
              </a:rPr>
              <a:t>第十二單元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電動輪椅真便利  使用代步要注意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7434" t="32530" r="2798" b="14672"/>
          <a:stretch>
            <a:fillRect/>
          </a:stretch>
        </p:blipFill>
        <p:spPr bwMode="auto">
          <a:xfrm>
            <a:off x="642910" y="1571612"/>
            <a:ext cx="8072494" cy="50720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～謝謝聆聽～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8"/>
          <a:stretch>
            <a:fillRect/>
          </a:stretch>
        </p:blipFill>
        <p:spPr bwMode="auto">
          <a:xfrm>
            <a:off x="-428661" y="2500306"/>
            <a:ext cx="103131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學習重點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認識電動輪椅、醫療用電動代步車正確使用方式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認識電動輪椅的使用應遵守與之注意事項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9748" t="61516" r="52652" b="6734"/>
          <a:stretch>
            <a:fillRect/>
          </a:stretch>
        </p:blipFill>
        <p:spPr bwMode="auto">
          <a:xfrm>
            <a:off x="4540746" y="4071942"/>
            <a:ext cx="44604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r="56830" b="62297"/>
          <a:stretch>
            <a:fillRect/>
          </a:stretch>
        </p:blipFill>
        <p:spPr bwMode="auto">
          <a:xfrm>
            <a:off x="500034" y="1643050"/>
            <a:ext cx="8143932" cy="499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630016"/>
          <a:ext cx="8280920" cy="5513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1058644"/>
          <a:ext cx="8280920" cy="5513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阿滿嬸的兒女為媽媽買了一輛電動輪椅，他們應該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，在兒女的陪伴下，阿滿嬸也漸漸的學會操作電動輪椅。住家附近大多是巷弄，有許多轉角，此時阿滿嬸和他的兒女應該 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，在轉彎時才不會發生事故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 marL="1258888" indent="-1258888"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）協助媽媽了解電動輪椅的正確操作方式，及依照「行人」的相關規範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）依自己想法去教媽媽操作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）教導媽媽基本的操作功能就好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）放任不管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）不用練習，反正操作方式都一樣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）多練習轉彎的技巧</a:t>
            </a:r>
          </a:p>
        </p:txBody>
      </p:sp>
      <p:cxnSp>
        <p:nvCxnSpPr>
          <p:cNvPr id="5" name="直線接點 4"/>
          <p:cNvCxnSpPr/>
          <p:nvPr/>
        </p:nvCxnSpPr>
        <p:spPr>
          <a:xfrm>
            <a:off x="214282" y="4070354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5" r="54389" b="12751"/>
          <a:stretch>
            <a:fillRect/>
          </a:stretch>
        </p:blipFill>
        <p:spPr bwMode="auto">
          <a:xfrm>
            <a:off x="5728396" y="3643314"/>
            <a:ext cx="3415603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472" y="178592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電動輪椅、電動代步車如何使用？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472" y="285749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使用電動輪椅、電動代步車應注意哪些事情</a:t>
            </a:r>
            <a:r>
              <a:rPr lang="en-US" altLang="zh-TW" sz="2800" dirty="0" smtClean="0">
                <a:latin typeface="微軟正黑體" pitchFamily="34" charset="-120"/>
                <a:ea typeface="微軟正黑體" pitchFamily="34" charset="-120"/>
              </a:rPr>
              <a:t>?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9748" t="61516" r="52652" b="6734"/>
          <a:stretch>
            <a:fillRect/>
          </a:stretch>
        </p:blipFill>
        <p:spPr bwMode="auto">
          <a:xfrm>
            <a:off x="4540746" y="4071942"/>
            <a:ext cx="44604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電動輪椅注意事項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graphicFrame>
        <p:nvGraphicFramePr>
          <p:cNvPr id="10" name="內容版面配置區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331</Words>
  <Application>Microsoft Office PowerPoint</Application>
  <PresentationFormat>如螢幕大小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Office 佈景主題</vt:lpstr>
      <vt:lpstr>第十二單元 電動輪椅真便利  使用代步要注意</vt:lpstr>
      <vt:lpstr>學習重點</vt:lpstr>
      <vt:lpstr>情境案例</vt:lpstr>
      <vt:lpstr>問題討論</vt:lpstr>
      <vt:lpstr>問題討論</vt:lpstr>
      <vt:lpstr>如果可以再來一次</vt:lpstr>
      <vt:lpstr>如果可以再來一次（選項）</vt:lpstr>
      <vt:lpstr>教學評估：本日教學重點回顧</vt:lpstr>
      <vt:lpstr>電動輪椅注意事項</vt:lpstr>
      <vt:lpstr>～謝謝聆聽～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第三單元 身心轉變要知道  用藥安全要明瞭</dc:title>
  <dc:creator>Sony</dc:creator>
  <cp:lastModifiedBy>JCT-MEM</cp:lastModifiedBy>
  <cp:revision>21</cp:revision>
  <dcterms:created xsi:type="dcterms:W3CDTF">2011-03-21T08:37:29Z</dcterms:created>
  <dcterms:modified xsi:type="dcterms:W3CDTF">2011-03-24T13:00:21Z</dcterms:modified>
</cp:coreProperties>
</file>