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65" r:id="rId8"/>
    <p:sldId id="266" r:id="rId9"/>
    <p:sldId id="269" r:id="rId10"/>
    <p:sldId id="273" r:id="rId11"/>
    <p:sldId id="259" r:id="rId12"/>
    <p:sldId id="267" r:id="rId13"/>
    <p:sldId id="268" r:id="rId14"/>
    <p:sldId id="270" r:id="rId15"/>
    <p:sldId id="272" r:id="rId16"/>
    <p:sldId id="261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layout>
        <c:manualLayout>
          <c:xMode val="edge"/>
          <c:yMode val="edge"/>
          <c:x val="0.56847278406974378"/>
          <c:y val="9.850387263024962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平時成績</c:v>
                </c:pt>
              </c:strCache>
            </c:strRef>
          </c:tx>
          <c:dPt>
            <c:idx val="5"/>
            <c:spPr>
              <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cat>
            <c:strRef>
              <c:f>工作表1!$A$2:$A$7</c:f>
              <c:strCache>
                <c:ptCount val="6"/>
                <c:pt idx="0">
                  <c:v>紙筆測驗</c:v>
                </c:pt>
                <c:pt idx="1">
                  <c:v>實作評量</c:v>
                </c:pt>
                <c:pt idx="2">
                  <c:v>作業表現</c:v>
                </c:pt>
                <c:pt idx="3">
                  <c:v>過關評量</c:v>
                </c:pt>
                <c:pt idx="4">
                  <c:v>檔案評量</c:v>
                </c:pt>
                <c:pt idx="5">
                  <c:v>期中考</c:v>
                </c:pt>
              </c:strCache>
            </c:strRef>
          </c:cat>
          <c:val>
            <c:numRef>
              <c:f>工作表1!$B$2:$B$7</c:f>
              <c:numCache>
                <c:formatCode>0%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欄1</c:v>
                </c:pt>
              </c:strCache>
            </c:strRef>
          </c:tx>
          <c:cat>
            <c:strRef>
              <c:f>工作表1!$A$2:$A$7</c:f>
              <c:strCache>
                <c:ptCount val="6"/>
                <c:pt idx="0">
                  <c:v>紙筆測驗</c:v>
                </c:pt>
                <c:pt idx="1">
                  <c:v>實作評量</c:v>
                </c:pt>
                <c:pt idx="2">
                  <c:v>作業表現</c:v>
                </c:pt>
                <c:pt idx="3">
                  <c:v>過關評量</c:v>
                </c:pt>
                <c:pt idx="4">
                  <c:v>檔案評量</c:v>
                </c:pt>
                <c:pt idx="5">
                  <c:v>期中考</c:v>
                </c:pt>
              </c:strCache>
            </c:strRef>
          </c:cat>
          <c:val>
            <c:numRef>
              <c:f>工作表1!$C$2:$C$7</c:f>
              <c:numCache>
                <c:formatCode>General</c:formatCode>
                <c:ptCount val="6"/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6492116344371335"/>
          <c:y val="0.45824056297312882"/>
          <c:w val="0.43507883655628682"/>
          <c:h val="0.5259166928248665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0DE0CA-1081-479B-A427-AFFF4B37A371}" type="datetimeFigureOut">
              <a:rPr lang="en-US" altLang="zh-TW"/>
              <a:pPr/>
              <a:t>7/12/2017</a:t>
            </a:fld>
            <a:endParaRPr lang="en-US" altLang="zh-TW"/>
          </a:p>
        </p:txBody>
      </p:sp>
      <p:sp>
        <p:nvSpPr>
          <p:cNvPr id="7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8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86639D-D1C4-4236-9EE1-208D8BF557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162998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EE8200-1D8D-4D5A-AC77-F537906E9BBD}" type="datetimeFigureOut">
              <a:rPr lang="en-US" altLang="zh-TW"/>
              <a:pPr/>
              <a:t>7/12/2017</a:t>
            </a:fld>
            <a:endParaRPr lang="en-US" altLang="zh-TW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C9326-9333-4081-858E-71F41E4D31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2891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fld id="{A8DC0E20-1DBA-4DB9-AFC3-45860F818DEC}" type="datetimeFigureOut">
              <a:rPr lang="en-US" altLang="zh-TW"/>
              <a:pPr/>
              <a:t>7/12/2017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D0684AC8-318D-48D5-9552-549C015195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18305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3AFBC-E019-4CED-838B-E63FCD4271F7}" type="datetimeFigureOut">
              <a:rPr lang="en-US" altLang="zh-TW"/>
              <a:pPr/>
              <a:t>7/12/2017</a:t>
            </a:fld>
            <a:endParaRPr lang="en-US" altLang="zh-TW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71434-2AAA-48DF-854D-879D8BD4C3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0179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/>
            </a:lvl1pPr>
          </a:lstStyle>
          <a:p>
            <a:fld id="{570BAE3E-EC15-49FF-8986-9A22A41E70AF}" type="datetimeFigureOut">
              <a:rPr lang="en-US" altLang="zh-TW"/>
              <a:pPr/>
              <a:t>7/12/2017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915F5E3-2C51-495B-9A20-9A3544E59E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47021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D4BAE-3537-42D1-A796-ED663EE2D1B1}" type="datetimeFigureOut">
              <a:rPr lang="en-US" altLang="zh-TW"/>
              <a:pPr/>
              <a:t>7/12/2017</a:t>
            </a:fld>
            <a:endParaRPr lang="en-US" altLang="zh-TW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F2158-712C-4461-924E-0C0187DCEC1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98422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27A83-8055-42BD-B922-EFC4E610B572}" type="datetimeFigureOut">
              <a:rPr lang="en-US" altLang="zh-TW"/>
              <a:pPr/>
              <a:t>7/12/2017</a:t>
            </a:fld>
            <a:endParaRPr lang="en-US" altLang="zh-TW"/>
          </a:p>
        </p:txBody>
      </p:sp>
      <p:sp>
        <p:nvSpPr>
          <p:cNvPr id="8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2708B-726A-405E-8800-2EE6F2FD3F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72857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D8CFB-D8ED-495C-837F-98685E1015F2}" type="datetimeFigureOut">
              <a:rPr lang="en-US" altLang="zh-TW"/>
              <a:pPr/>
              <a:t>7/12/2017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E8881-0BC6-4A00-B9C5-E71DED7BE4C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51103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4FAA3-7CDD-479A-89CF-C2645EB83A7B}" type="datetimeFigureOut">
              <a:rPr lang="en-US" altLang="zh-TW"/>
              <a:pPr/>
              <a:t>7/12/2017</a:t>
            </a:fld>
            <a:endParaRPr lang="en-US" altLang="zh-TW"/>
          </a:p>
        </p:txBody>
      </p:sp>
      <p:sp>
        <p:nvSpPr>
          <p:cNvPr id="3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41EDB-CBA4-43C5-99B1-8DF2DC7083A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9691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359ED-7A1B-4ED9-AE20-85620C9DA22B}" type="datetimeFigureOut">
              <a:rPr lang="en-US" altLang="zh-TW"/>
              <a:pPr/>
              <a:t>7/12/2017</a:t>
            </a:fld>
            <a:endParaRPr lang="en-US" altLang="zh-TW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FD9DD-9C4A-442C-8EF3-E6C95BE96B5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30997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74FD1-46C8-4EB9-B619-0CDACDF477D6}" type="datetimeFigureOut">
              <a:rPr lang="en-US" altLang="zh-TW"/>
              <a:pPr/>
              <a:t>7/12/2017</a:t>
            </a:fld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0E645-A664-46CC-8E3B-ED08C24260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176262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0" name="文字版面配置區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669F46D0-7923-4044-AF79-5FCFA36ECD7E}" type="datetimeFigureOut">
              <a:rPr lang="en-US" altLang="zh-TW"/>
              <a:pPr/>
              <a:t>7/12/2017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58C8E707-96AD-49B5-9396-062020A82EF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2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S_6153769747488.m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多元評量在教學中的方式與省思</a:t>
            </a:r>
            <a:endParaRPr lang="zh-TW" altLang="en-US" dirty="0"/>
          </a:p>
        </p:txBody>
      </p:sp>
      <p:sp>
        <p:nvSpPr>
          <p:cNvPr id="6147" name="副標題 2"/>
          <p:cNvSpPr>
            <a:spLocks noGrp="1"/>
          </p:cNvSpPr>
          <p:nvPr>
            <p:ph type="subTitle" idx="1"/>
          </p:nvPr>
        </p:nvSpPr>
        <p:spPr>
          <a:xfrm>
            <a:off x="3635896" y="3501008"/>
            <a:ext cx="5114925" cy="1101725"/>
          </a:xfrm>
        </p:spPr>
        <p:txBody>
          <a:bodyPr/>
          <a:lstStyle/>
          <a:p>
            <a:r>
              <a:rPr lang="zh-TW" altLang="en-US" dirty="0" smtClean="0"/>
              <a:t>魏秋寶</a:t>
            </a:r>
          </a:p>
        </p:txBody>
      </p:sp>
      <p:graphicFrame>
        <p:nvGraphicFramePr>
          <p:cNvPr id="3" name="圖表 2"/>
          <p:cNvGraphicFramePr/>
          <p:nvPr>
            <p:extLst>
              <p:ext uri="{D42A27DB-BD31-4B8C-83A1-F6EECF244321}">
                <p14:modId xmlns:p14="http://schemas.microsoft.com/office/powerpoint/2010/main" xmlns="" val="316528000"/>
              </p:ext>
            </p:extLst>
          </p:nvPr>
        </p:nvGraphicFramePr>
        <p:xfrm>
          <a:off x="4499992" y="4149080"/>
          <a:ext cx="3672408" cy="219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184" y="339872"/>
            <a:ext cx="2314600" cy="626963"/>
          </a:xfrm>
        </p:spPr>
        <p:txBody>
          <a:bodyPr/>
          <a:lstStyle/>
          <a:p>
            <a:r>
              <a:rPr lang="zh-TW" altLang="en-US" dirty="0" smtClean="0"/>
              <a:t>補充教材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3063280" cy="3063280"/>
          </a:xfrm>
        </p:spPr>
      </p:pic>
      <p:sp>
        <p:nvSpPr>
          <p:cNvPr id="5" name="文字方塊 4"/>
          <p:cNvSpPr txBox="1"/>
          <p:nvPr/>
        </p:nvSpPr>
        <p:spPr>
          <a:xfrm>
            <a:off x="2627783" y="476672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小杰學測</a:t>
            </a:r>
            <a:r>
              <a:rPr lang="en-US" altLang="zh-TW" dirty="0" smtClean="0"/>
              <a:t>-</a:t>
            </a:r>
            <a:r>
              <a:rPr lang="zh-TW" altLang="en-US" dirty="0" smtClean="0"/>
              <a:t>閱讀測驗會錯</a:t>
            </a:r>
            <a:r>
              <a:rPr lang="en-US" altLang="zh-TW" dirty="0" smtClean="0"/>
              <a:t>1</a:t>
            </a:r>
            <a:r>
              <a:rPr lang="zh-TW" altLang="en-US" dirty="0" smtClean="0"/>
              <a:t>題！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460008"/>
            <a:ext cx="6048672" cy="40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作業表現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習作、學習單、活動單、回家作業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" t="49882" r="-263" b="118"/>
          <a:stretch/>
        </p:blipFill>
        <p:spPr>
          <a:xfrm>
            <a:off x="755576" y="2081128"/>
            <a:ext cx="5112568" cy="454273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868144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左手之作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051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51" t="-1343" r="-1626" b="1343"/>
          <a:stretch/>
        </p:blipFill>
        <p:spPr>
          <a:xfrm rot="16200000">
            <a:off x="1491582" y="-835398"/>
            <a:ext cx="5224732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2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134544" cy="725547"/>
          </a:xfrm>
        </p:spPr>
        <p:txBody>
          <a:bodyPr/>
          <a:lstStyle/>
          <a:p>
            <a:r>
              <a:rPr lang="zh-TW" altLang="en-US" dirty="0" smtClean="0"/>
              <a:t>成語遊樂園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68"/>
          <a:stretch/>
        </p:blipFill>
        <p:spPr>
          <a:xfrm>
            <a:off x="323528" y="908720"/>
            <a:ext cx="3492612" cy="518457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980728"/>
            <a:ext cx="3456384" cy="52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2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2602632" cy="698971"/>
          </a:xfrm>
        </p:spPr>
        <p:txBody>
          <a:bodyPr/>
          <a:lstStyle/>
          <a:p>
            <a:r>
              <a:rPr lang="zh-TW" altLang="en-US" dirty="0" smtClean="0"/>
              <a:t>聰明語文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052736"/>
            <a:ext cx="7253696" cy="5112568"/>
          </a:xfrm>
        </p:spPr>
      </p:pic>
    </p:spTree>
    <p:extLst>
      <p:ext uri="{BB962C8B-B14F-4D97-AF65-F5344CB8AC3E}">
        <p14:creationId xmlns:p14="http://schemas.microsoft.com/office/powerpoint/2010/main" xmlns="" val="933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28792" cy="79208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錯別字</a:t>
            </a:r>
            <a:r>
              <a:rPr lang="en-US" altLang="zh-TW" dirty="0" smtClean="0"/>
              <a:t>~</a:t>
            </a:r>
            <a:r>
              <a:rPr lang="zh-TW" altLang="en-US" dirty="0" smtClean="0"/>
              <a:t>部首（字）的演變</a:t>
            </a:r>
            <a:r>
              <a:rPr lang="en-US" altLang="zh-TW" dirty="0" smtClean="0"/>
              <a:t>+</a:t>
            </a:r>
            <a:r>
              <a:rPr lang="zh-TW" altLang="en-US" dirty="0" smtClean="0"/>
              <a:t>生字教學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86" b="11034"/>
          <a:stretch/>
        </p:blipFill>
        <p:spPr>
          <a:xfrm>
            <a:off x="683568" y="1489983"/>
            <a:ext cx="1842802" cy="255042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772816"/>
            <a:ext cx="4248472" cy="15527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451" y="3573016"/>
            <a:ext cx="5256584" cy="19206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64088" y="566323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利用圖片增強記憶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6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檔案評量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閱讀心得、作文、日記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43" t="-774" r="7891" b="-48"/>
          <a:stretch/>
        </p:blipFill>
        <p:spPr>
          <a:xfrm>
            <a:off x="539552" y="2132856"/>
            <a:ext cx="7272808" cy="41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5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610744" cy="770979"/>
          </a:xfrm>
        </p:spPr>
        <p:txBody>
          <a:bodyPr/>
          <a:lstStyle/>
          <a:p>
            <a:r>
              <a:rPr lang="zh-TW" altLang="en-US" dirty="0" smtClean="0"/>
              <a:t>為了獎金</a:t>
            </a:r>
            <a:r>
              <a:rPr lang="en-US" altLang="zh-TW" dirty="0" smtClean="0"/>
              <a:t>~</a:t>
            </a:r>
            <a:r>
              <a:rPr lang="zh-TW" altLang="en-US" dirty="0" smtClean="0"/>
              <a:t>拼了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51" r="17094"/>
          <a:stretch/>
        </p:blipFill>
        <p:spPr>
          <a:xfrm>
            <a:off x="3275856" y="2935005"/>
            <a:ext cx="4826304" cy="3707360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4" r="6878"/>
          <a:stretch/>
        </p:blipFill>
        <p:spPr>
          <a:xfrm>
            <a:off x="179512" y="1124744"/>
            <a:ext cx="4520692" cy="3065416"/>
          </a:xfrm>
        </p:spPr>
      </p:pic>
    </p:spTree>
    <p:extLst>
      <p:ext uri="{BB962C8B-B14F-4D97-AF65-F5344CB8AC3E}">
        <p14:creationId xmlns:p14="http://schemas.microsoft.com/office/powerpoint/2010/main" xmlns="" val="41025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紙筆測驗                                </a:t>
            </a:r>
            <a:r>
              <a:rPr lang="en-US" altLang="zh-TW" sz="1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10/100</a:t>
            </a:r>
            <a:endParaRPr lang="zh-TW" altLang="en-US" sz="12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小考、聽寫、基測、造句</a:t>
            </a:r>
            <a:endParaRPr lang="en-US" altLang="zh-TW" dirty="0" smtClean="0"/>
          </a:p>
          <a:p>
            <a:r>
              <a:rPr lang="zh-TW" altLang="en-US" dirty="0" smtClean="0"/>
              <a:t>從測驗中了解學生學習情形，並給予補救。</a:t>
            </a:r>
            <a:endParaRPr lang="en-US" altLang="zh-TW" dirty="0" smtClean="0"/>
          </a:p>
          <a:p>
            <a:r>
              <a:rPr lang="zh-TW" altLang="en-US" dirty="0" smtClean="0"/>
              <a:t>單元</a:t>
            </a:r>
            <a:r>
              <a:rPr lang="en-US" altLang="zh-TW" dirty="0" smtClean="0"/>
              <a:t>- </a:t>
            </a:r>
            <a:r>
              <a:rPr lang="zh-TW" altLang="en-US" dirty="0" smtClean="0"/>
              <a:t>語文天地，複習之前教過的句型結構，先口頭造句，再習寫學習單。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造句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" r="4798"/>
          <a:stretch/>
        </p:blipFill>
        <p:spPr>
          <a:xfrm>
            <a:off x="395536" y="1628800"/>
            <a:ext cx="748895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1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5" t="11792" r="1905" b="10121"/>
          <a:stretch/>
        </p:blipFill>
        <p:spPr>
          <a:xfrm rot="16200000">
            <a:off x="1505138" y="-776944"/>
            <a:ext cx="4981598" cy="7200799"/>
          </a:xfrm>
        </p:spPr>
      </p:pic>
    </p:spTree>
    <p:extLst>
      <p:ext uri="{BB962C8B-B14F-4D97-AF65-F5344CB8AC3E}">
        <p14:creationId xmlns:p14="http://schemas.microsoft.com/office/powerpoint/2010/main" xmlns="" val="12784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實作評量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7239000" cy="4846638"/>
          </a:xfrm>
        </p:spPr>
        <p:txBody>
          <a:bodyPr/>
          <a:lstStyle/>
          <a:p>
            <a:r>
              <a:rPr lang="zh-TW" altLang="en-US" dirty="0" smtClean="0"/>
              <a:t>口頭發表、朗讀、回答問題、查字典、閱讀評量</a:t>
            </a:r>
            <a:endParaRPr lang="en-US" altLang="zh-TW" dirty="0" smtClean="0"/>
          </a:p>
          <a:p>
            <a:r>
              <a:rPr lang="zh-TW" altLang="en-US" dirty="0" smtClean="0"/>
              <a:t>課文內容</a:t>
            </a:r>
            <a:r>
              <a:rPr lang="en-US" altLang="zh-TW" dirty="0" err="1" smtClean="0"/>
              <a:t>pirls</a:t>
            </a:r>
            <a:r>
              <a:rPr lang="zh-TW" altLang="en-US" dirty="0" smtClean="0"/>
              <a:t>提問，能完整回答問題給</a:t>
            </a:r>
            <a:r>
              <a:rPr lang="en-US" altLang="zh-TW" dirty="0" smtClean="0"/>
              <a:t>1</a:t>
            </a:r>
            <a:r>
              <a:rPr lang="zh-TW" altLang="en-US" dirty="0" smtClean="0"/>
              <a:t>顆蘋果。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25" t="3527" r="14613" b="14374"/>
          <a:stretch/>
        </p:blipFill>
        <p:spPr>
          <a:xfrm>
            <a:off x="1259632" y="3014836"/>
            <a:ext cx="1872208" cy="3654524"/>
          </a:xfrm>
          <a:prstGeom prst="rect">
            <a:avLst/>
          </a:prstGeom>
        </p:spPr>
      </p:pic>
      <p:pic>
        <p:nvPicPr>
          <p:cNvPr id="5" name="圖片 4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02" t="34990" r="31667" b="-921"/>
          <a:stretch/>
        </p:blipFill>
        <p:spPr>
          <a:xfrm>
            <a:off x="3779912" y="3429000"/>
            <a:ext cx="2559050" cy="234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004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9476" y="404664"/>
            <a:ext cx="2602632" cy="782960"/>
          </a:xfrm>
        </p:spPr>
        <p:txBody>
          <a:bodyPr/>
          <a:lstStyle/>
          <a:p>
            <a:r>
              <a:rPr lang="zh-TW" altLang="en-US" dirty="0" smtClean="0"/>
              <a:t>查字典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64" b="11665"/>
          <a:stretch/>
        </p:blipFill>
        <p:spPr>
          <a:xfrm rot="16200000">
            <a:off x="1122237" y="1046115"/>
            <a:ext cx="4955310" cy="5976664"/>
          </a:xfrm>
          <a:prstGeom prst="rect">
            <a:avLst/>
          </a:prstGeom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45683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5" b="9417"/>
          <a:stretch/>
        </p:blipFill>
        <p:spPr>
          <a:xfrm rot="16200000">
            <a:off x="1032421" y="127819"/>
            <a:ext cx="6071046" cy="6768752"/>
          </a:xfrm>
        </p:spPr>
      </p:pic>
    </p:spTree>
    <p:extLst>
      <p:ext uri="{BB962C8B-B14F-4D97-AF65-F5344CB8AC3E}">
        <p14:creationId xmlns:p14="http://schemas.microsoft.com/office/powerpoint/2010/main" xmlns="" val="4216032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92" b="12497"/>
          <a:stretch/>
        </p:blipFill>
        <p:spPr>
          <a:xfrm rot="16200000">
            <a:off x="1292922" y="-492722"/>
            <a:ext cx="5694061" cy="73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814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心智圖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046245" y="-237932"/>
            <a:ext cx="4248472" cy="7549889"/>
          </a:xfrm>
        </p:spPr>
      </p:pic>
    </p:spTree>
    <p:extLst>
      <p:ext uri="{BB962C8B-B14F-4D97-AF65-F5344CB8AC3E}">
        <p14:creationId xmlns:p14="http://schemas.microsoft.com/office/powerpoint/2010/main" xmlns="" val="3631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329</TotalTime>
  <Words>155</Words>
  <Application>Microsoft Office PowerPoint</Application>
  <PresentationFormat>如螢幕大小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Opulent</vt:lpstr>
      <vt:lpstr>多元評量在教學中的方式與省思</vt:lpstr>
      <vt:lpstr>紙筆測驗                                10/100</vt:lpstr>
      <vt:lpstr>造句~</vt:lpstr>
      <vt:lpstr>投影片 4</vt:lpstr>
      <vt:lpstr>實作評量</vt:lpstr>
      <vt:lpstr>查字典</vt:lpstr>
      <vt:lpstr>投影片 7</vt:lpstr>
      <vt:lpstr>投影片 8</vt:lpstr>
      <vt:lpstr>心智圖</vt:lpstr>
      <vt:lpstr>補充教材</vt:lpstr>
      <vt:lpstr>作業表現</vt:lpstr>
      <vt:lpstr>投影片 12</vt:lpstr>
      <vt:lpstr>成語遊樂園</vt:lpstr>
      <vt:lpstr>聰明語文</vt:lpstr>
      <vt:lpstr>錯別字~部首（字）的演變+生字教學</vt:lpstr>
      <vt:lpstr>檔案評量</vt:lpstr>
      <vt:lpstr>為了獎金~拼了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多元評量在教學中的方式與省思</dc:title>
  <dc:creator>user</dc:creator>
  <cp:lastModifiedBy>user</cp:lastModifiedBy>
  <cp:revision>33</cp:revision>
  <dcterms:created xsi:type="dcterms:W3CDTF">2017-05-26T07:41:18Z</dcterms:created>
  <dcterms:modified xsi:type="dcterms:W3CDTF">2017-07-12T08:45:31Z</dcterms:modified>
</cp:coreProperties>
</file>