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8" r:id="rId6"/>
    <p:sldId id="269" r:id="rId7"/>
    <p:sldId id="262" r:id="rId8"/>
    <p:sldId id="27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6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6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這場事故中，雙方肇事原因為何？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BE349154-BD49-453F-AE5D-970FF53AF3E9}">
      <dgm:prSet custT="1"/>
      <dgm:spPr/>
      <dgm:t>
        <a:bodyPr/>
        <a:lstStyle/>
        <a:p>
          <a:r>
            <a:rPr lang="zh-TW" altLang="en-US" sz="3200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騎自行車的張老先生</a:t>
          </a:r>
          <a:endParaRPr lang="zh-TW" altLang="en-US" sz="3200" dirty="0" smtClean="0">
            <a:solidFill>
              <a:srgbClr val="FF0000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57A86CC8-1735-4C7C-8476-E3BC8996DEB7}" type="parTrans" cxnId="{CA386BE8-474D-453D-BD87-EEDCB7CF46B5}">
      <dgm:prSet/>
      <dgm:spPr/>
      <dgm:t>
        <a:bodyPr/>
        <a:lstStyle/>
        <a:p>
          <a:endParaRPr lang="zh-TW" altLang="en-US"/>
        </a:p>
      </dgm:t>
    </dgm:pt>
    <dgm:pt modelId="{302FD66A-D49F-4FAF-9DA7-E94F1E5A7597}" type="sibTrans" cxnId="{CA386BE8-474D-453D-BD87-EEDCB7CF46B5}">
      <dgm:prSet/>
      <dgm:spPr/>
      <dgm:t>
        <a:bodyPr/>
        <a:lstStyle/>
        <a:p>
          <a:endParaRPr lang="zh-TW" altLang="en-US"/>
        </a:p>
      </dgm:t>
    </dgm:pt>
    <dgm:pt modelId="{B3991B42-3FD3-4CB5-A054-DDE8724B6F0C}">
      <dgm:prSet custT="1"/>
      <dgm:spPr/>
      <dgm:t>
        <a:bodyPr/>
        <a:lstStyle/>
        <a:p>
          <a:r>
            <a:rPr lang="zh-TW" altLang="en-US" sz="3200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自小客車駕駛：曾先生</a:t>
          </a:r>
          <a:endParaRPr lang="zh-TW" altLang="en-US" sz="3200" dirty="0" smtClean="0">
            <a:solidFill>
              <a:srgbClr val="FF0000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AC0E4059-CFC9-4FBD-8BCD-A8D73844B062}" type="parTrans" cxnId="{4F847EA1-3CF7-4D37-8B47-3F5C0C1A65FC}">
      <dgm:prSet/>
      <dgm:spPr/>
      <dgm:t>
        <a:bodyPr/>
        <a:lstStyle/>
        <a:p>
          <a:endParaRPr lang="zh-TW" altLang="en-US"/>
        </a:p>
      </dgm:t>
    </dgm:pt>
    <dgm:pt modelId="{82BC671F-EA5F-4686-92D1-8AA7A2B222B9}" type="sibTrans" cxnId="{4F847EA1-3CF7-4D37-8B47-3F5C0C1A65FC}">
      <dgm:prSet/>
      <dgm:spPr/>
      <dgm:t>
        <a:bodyPr/>
        <a:lstStyle/>
        <a:p>
          <a:endParaRPr lang="zh-TW" altLang="en-US"/>
        </a:p>
      </dgm:t>
    </dgm:pt>
    <dgm:pt modelId="{22ED0C03-B861-4F14-9CC4-C5D1E479FBE1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這場事故中有沒有雙方共同的肇事因素？是什麼？</a:t>
          </a:r>
          <a:endParaRPr lang="zh-TW" altLang="en-US" sz="3200" dirty="0" smtClean="0">
            <a:latin typeface="微軟正黑體" pitchFamily="34" charset="-120"/>
            <a:ea typeface="微軟正黑體" pitchFamily="34" charset="-120"/>
          </a:endParaRPr>
        </a:p>
      </dgm:t>
    </dgm:pt>
    <dgm:pt modelId="{FA8D545F-BD64-4360-A83B-6F85C6E01EF7}" type="parTrans" cxnId="{C2598A42-E6A6-4AF2-81A2-CF21A00D005C}">
      <dgm:prSet/>
      <dgm:spPr/>
      <dgm:t>
        <a:bodyPr/>
        <a:lstStyle/>
        <a:p>
          <a:endParaRPr lang="zh-TW" altLang="en-US"/>
        </a:p>
      </dgm:t>
    </dgm:pt>
    <dgm:pt modelId="{D2A95C52-2C69-4072-8297-6CDEAFE33B14}" type="sibTrans" cxnId="{C2598A42-E6A6-4AF2-81A2-CF21A00D005C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BB19C22-828A-4388-A582-F19F059263AC}" type="presOf" srcId="{2D8EE153-0E87-43C9-80AA-FA6E5AA5EA47}" destId="{5C70223A-364A-46B6-A6E3-54B2C4391F1C}" srcOrd="0" destOrd="0" presId="urn:microsoft.com/office/officeart/2005/8/layout/vList2"/>
    <dgm:cxn modelId="{CA386BE8-474D-453D-BD87-EEDCB7CF46B5}" srcId="{5FB0F35E-D15B-445A-B934-CA3E47CBFD5A}" destId="{BE349154-BD49-453F-AE5D-970FF53AF3E9}" srcOrd="0" destOrd="0" parTransId="{57A86CC8-1735-4C7C-8476-E3BC8996DEB7}" sibTransId="{302FD66A-D49F-4FAF-9DA7-E94F1E5A7597}"/>
    <dgm:cxn modelId="{52BC4E1A-89B0-47A2-AE43-1F7FF9D3E8C3}" type="presOf" srcId="{5FB0F35E-D15B-445A-B934-CA3E47CBFD5A}" destId="{75CB2590-6BA2-4A39-BE7F-959880BEA071}" srcOrd="0" destOrd="0" presId="urn:microsoft.com/office/officeart/2005/8/layout/vList2"/>
    <dgm:cxn modelId="{C2598A42-E6A6-4AF2-81A2-CF21A00D005C}" srcId="{28D48EC6-4D02-4FE5-BC8E-D7F2B4EFE816}" destId="{22ED0C03-B861-4F14-9CC4-C5D1E479FBE1}" srcOrd="1" destOrd="0" parTransId="{FA8D545F-BD64-4360-A83B-6F85C6E01EF7}" sibTransId="{D2A95C52-2C69-4072-8297-6CDEAFE33B14}"/>
    <dgm:cxn modelId="{157038DF-5BC2-4CE6-AB06-53DB83705407}" type="presOf" srcId="{28D48EC6-4D02-4FE5-BC8E-D7F2B4EFE816}" destId="{9B9F1B21-A32C-413D-80BF-38046BB2FF2E}" srcOrd="0" destOrd="0" presId="urn:microsoft.com/office/officeart/2005/8/layout/vList2"/>
    <dgm:cxn modelId="{35309E02-1A21-4F8E-BF1F-2031D442F45C}" type="presOf" srcId="{B3991B42-3FD3-4CB5-A054-DDE8724B6F0C}" destId="{75CB2590-6BA2-4A39-BE7F-959880BEA071}" srcOrd="0" destOrd="2" presId="urn:microsoft.com/office/officeart/2005/8/layout/vList2"/>
    <dgm:cxn modelId="{46072025-9D36-4500-9DD8-9C160EA9CA56}" type="presOf" srcId="{BE349154-BD49-453F-AE5D-970FF53AF3E9}" destId="{75CB2590-6BA2-4A39-BE7F-959880BEA071}" srcOrd="0" destOrd="1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4F847EA1-3CF7-4D37-8B47-3F5C0C1A65FC}" srcId="{5FB0F35E-D15B-445A-B934-CA3E47CBFD5A}" destId="{B3991B42-3FD3-4CB5-A054-DDE8724B6F0C}" srcOrd="1" destOrd="0" parTransId="{AC0E4059-CFC9-4FBD-8BCD-A8D73844B062}" sibTransId="{82BC671F-EA5F-4686-92D1-8AA7A2B222B9}"/>
    <dgm:cxn modelId="{3A77C3B4-E6FF-4235-A61E-D50B084131AE}" type="presOf" srcId="{22ED0C03-B861-4F14-9CC4-C5D1E479FBE1}" destId="{75CB2590-6BA2-4A39-BE7F-959880BEA071}" srcOrd="0" destOrd="3" presId="urn:microsoft.com/office/officeart/2005/8/layout/vList2"/>
    <dgm:cxn modelId="{7B511FEB-8A1E-4AEF-A3CA-4AE3CDB62F31}" type="presParOf" srcId="{5C70223A-364A-46B6-A6E3-54B2C4391F1C}" destId="{9B9F1B21-A32C-413D-80BF-38046BB2FF2E}" srcOrd="0" destOrd="0" presId="urn:microsoft.com/office/officeart/2005/8/layout/vList2"/>
    <dgm:cxn modelId="{7BB7D4A2-94F2-4C1F-AC12-DB2D48CF648E}" type="presParOf" srcId="{5C70223A-364A-46B6-A6E3-54B2C4391F1C}" destId="{75CB2590-6BA2-4A39-BE7F-959880BEA071}" srcOrd="1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24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24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2800" smtClean="0">
              <a:latin typeface="微軟正黑體" pitchFamily="34" charset="-120"/>
              <a:ea typeface="微軟正黑體" pitchFamily="34" charset="-120"/>
            </a:rPr>
            <a:t>如果在出門前，張老先生能做哪些</a:t>
          </a:r>
          <a:r>
            <a:rPr lang="zh-TW" altLang="en-US" sz="280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事前的準備</a:t>
          </a:r>
          <a:r>
            <a:rPr lang="zh-TW" altLang="en-US" sz="2800" smtClean="0">
              <a:latin typeface="微軟正黑體" pitchFamily="34" charset="-120"/>
              <a:ea typeface="微軟正黑體" pitchFamily="34" charset="-120"/>
            </a:rPr>
            <a:t>，就可以提高自己在昏暗的天色中被注意的可能性？</a:t>
          </a: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C8D62994-862F-40C7-8EF1-1233D6732F68}">
      <dgm:prSet custT="1"/>
      <dgm:spPr/>
      <dgm:t>
        <a:bodyPr/>
        <a:lstStyle/>
        <a:p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張老先生在</a:t>
          </a:r>
          <a:r>
            <a:rPr lang="zh-TW" altLang="en-US" sz="2800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行經閃黃燈與閃紅燈的交岔路口</a:t>
          </a: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時，應該注意哪些事情以避免這場事故？</a:t>
          </a:r>
          <a:endParaRPr lang="zh-TW" altLang="en-US" sz="2800" dirty="0" smtClean="0">
            <a:latin typeface="微軟正黑體" pitchFamily="34" charset="-120"/>
            <a:ea typeface="微軟正黑體" pitchFamily="34" charset="-120"/>
          </a:endParaRPr>
        </a:p>
      </dgm:t>
    </dgm:pt>
    <dgm:pt modelId="{5C465F12-E52C-4263-BB4B-56F20921D111}" type="parTrans" cxnId="{9751A7D3-A079-4B6F-990F-74DA5772A799}">
      <dgm:prSet/>
      <dgm:spPr/>
      <dgm:t>
        <a:bodyPr/>
        <a:lstStyle/>
        <a:p>
          <a:endParaRPr lang="zh-TW" altLang="en-US"/>
        </a:p>
      </dgm:t>
    </dgm:pt>
    <dgm:pt modelId="{5A704218-FCA2-45D9-9187-77912EF29935}" type="sibTrans" cxnId="{9751A7D3-A079-4B6F-990F-74DA5772A799}">
      <dgm:prSet/>
      <dgm:spPr/>
      <dgm:t>
        <a:bodyPr/>
        <a:lstStyle/>
        <a:p>
          <a:endParaRPr lang="zh-TW" altLang="en-US"/>
        </a:p>
      </dgm:t>
    </dgm:pt>
    <dgm:pt modelId="{0F160F61-FE94-48B4-8208-42D67C27AA8E}">
      <dgm:prSet custT="1"/>
      <dgm:spPr/>
      <dgm:t>
        <a:bodyPr/>
        <a:lstStyle/>
        <a:p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自小客車駕駛曾先生，應該注意什麼才能避免這場事故？</a:t>
          </a:r>
          <a:endParaRPr lang="zh-TW" altLang="en-US" sz="2800" dirty="0" smtClean="0">
            <a:latin typeface="微軟正黑體" pitchFamily="34" charset="-120"/>
            <a:ea typeface="微軟正黑體" pitchFamily="34" charset="-120"/>
          </a:endParaRPr>
        </a:p>
      </dgm:t>
    </dgm:pt>
    <dgm:pt modelId="{AC1A4588-08F7-470A-B724-760311F60C77}" type="parTrans" cxnId="{83DC84F9-616C-4BF1-AF7E-613EC3D18C43}">
      <dgm:prSet/>
      <dgm:spPr/>
      <dgm:t>
        <a:bodyPr/>
        <a:lstStyle/>
        <a:p>
          <a:endParaRPr lang="zh-TW" altLang="en-US"/>
        </a:p>
      </dgm:t>
    </dgm:pt>
    <dgm:pt modelId="{382ED2BE-CBFE-424D-8EC9-D41021502D54}" type="sibTrans" cxnId="{83DC84F9-616C-4BF1-AF7E-613EC3D18C43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 custScaleY="11113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9B254A3-0948-4DE7-B105-B7D49BF64996}" type="presOf" srcId="{28D48EC6-4D02-4FE5-BC8E-D7F2B4EFE816}" destId="{9B9F1B21-A32C-413D-80BF-38046BB2FF2E}" srcOrd="0" destOrd="0" presId="urn:microsoft.com/office/officeart/2005/8/layout/vList2"/>
    <dgm:cxn modelId="{A23F18BE-1AEC-4F7B-9BBE-C878A1BEC1E3}" type="presOf" srcId="{0F160F61-FE94-48B4-8208-42D67C27AA8E}" destId="{75CB2590-6BA2-4A39-BE7F-959880BEA071}" srcOrd="0" destOrd="2" presId="urn:microsoft.com/office/officeart/2005/8/layout/vList2"/>
    <dgm:cxn modelId="{D11751C7-A582-434B-9F3D-367E634784AE}" type="presOf" srcId="{5FB0F35E-D15B-445A-B934-CA3E47CBFD5A}" destId="{75CB2590-6BA2-4A39-BE7F-959880BEA071}" srcOrd="0" destOrd="0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61565985-DCA2-4EC9-A7FF-742CF4D19211}" type="presOf" srcId="{2D8EE153-0E87-43C9-80AA-FA6E5AA5EA47}" destId="{5C70223A-364A-46B6-A6E3-54B2C4391F1C}" srcOrd="0" destOrd="0" presId="urn:microsoft.com/office/officeart/2005/8/layout/vList2"/>
    <dgm:cxn modelId="{31DF4B64-E883-4B73-80DB-6D198AA0C8AA}" type="presOf" srcId="{C8D62994-862F-40C7-8EF1-1233D6732F68}" destId="{75CB2590-6BA2-4A39-BE7F-959880BEA071}" srcOrd="0" destOrd="1" presId="urn:microsoft.com/office/officeart/2005/8/layout/vList2"/>
    <dgm:cxn modelId="{83DC84F9-616C-4BF1-AF7E-613EC3D18C43}" srcId="{28D48EC6-4D02-4FE5-BC8E-D7F2B4EFE816}" destId="{0F160F61-FE94-48B4-8208-42D67C27AA8E}" srcOrd="2" destOrd="0" parTransId="{AC1A4588-08F7-470A-B724-760311F60C77}" sibTransId="{382ED2BE-CBFE-424D-8EC9-D41021502D54}"/>
    <dgm:cxn modelId="{9751A7D3-A079-4B6F-990F-74DA5772A799}" srcId="{28D48EC6-4D02-4FE5-BC8E-D7F2B4EFE816}" destId="{C8D62994-862F-40C7-8EF1-1233D6732F68}" srcOrd="1" destOrd="0" parTransId="{5C465F12-E52C-4263-BB4B-56F20921D111}" sibTransId="{5A704218-FCA2-45D9-9187-77912EF29935}"/>
    <dgm:cxn modelId="{0DFAFFCC-F77F-4043-95D7-731D4FE0A7F4}" type="presParOf" srcId="{5C70223A-364A-46B6-A6E3-54B2C4391F1C}" destId="{9B9F1B21-A32C-413D-80BF-38046BB2FF2E}" srcOrd="0" destOrd="0" presId="urn:microsoft.com/office/officeart/2005/8/layout/vList2"/>
    <dgm:cxn modelId="{7398F018-6109-47D9-BA4D-FA16F77AD8D6}" type="presParOf" srcId="{5C70223A-364A-46B6-A6E3-54B2C4391F1C}" destId="{75CB2590-6BA2-4A39-BE7F-959880BEA071}" srcOrd="1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A5F46E-4D24-4DA2-8674-4A2577F3BE63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018694F6-BE3F-4305-9859-373363D1D93F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清晨或深夜騎自行車外出時需格外注意，並穿著明亮之衣物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80C9E045-31E0-4CCA-9BEB-FB4E08D0DC75}" type="parTrans" cxnId="{B794A21F-EAC3-4D96-8711-6A2B3B8BAC58}">
      <dgm:prSet/>
      <dgm:spPr/>
      <dgm:t>
        <a:bodyPr/>
        <a:lstStyle/>
        <a:p>
          <a:endParaRPr lang="zh-TW" altLang="en-US"/>
        </a:p>
      </dgm:t>
    </dgm:pt>
    <dgm:pt modelId="{BC7E6623-B5E4-425C-9461-DAC628419AFC}" type="sibTrans" cxnId="{B794A21F-EAC3-4D96-8711-6A2B3B8BAC58}">
      <dgm:prSet/>
      <dgm:spPr/>
      <dgm:t>
        <a:bodyPr/>
        <a:lstStyle/>
        <a:p>
          <a:endParaRPr lang="zh-TW" altLang="en-US"/>
        </a:p>
      </dgm:t>
    </dgm:pt>
    <dgm:pt modelId="{CC86E5B9-1C1C-4C0D-A34C-DFC6DCC3EF5B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最熟悉的地方是最危險的地方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970009C6-191E-46A4-BD08-639CA5D25B0C}" type="parTrans" cxnId="{E79D2A47-C3A9-42B8-9D72-F74A1FEC3A97}">
      <dgm:prSet/>
      <dgm:spPr/>
      <dgm:t>
        <a:bodyPr/>
        <a:lstStyle/>
        <a:p>
          <a:endParaRPr lang="zh-TW" altLang="en-US"/>
        </a:p>
      </dgm:t>
    </dgm:pt>
    <dgm:pt modelId="{F1BAA5B1-0AFE-4704-B4C3-8506186344BC}" type="sibTrans" cxnId="{E79D2A47-C3A9-42B8-9D72-F74A1FEC3A97}">
      <dgm:prSet/>
      <dgm:spPr/>
      <dgm:t>
        <a:bodyPr/>
        <a:lstStyle/>
        <a:p>
          <a:endParaRPr lang="zh-TW" altLang="en-US"/>
        </a:p>
      </dgm:t>
    </dgm:pt>
    <dgm:pt modelId="{3D8A1528-D76C-4E6E-AB29-9B544265F376}" type="pres">
      <dgm:prSet presAssocID="{77A5F46E-4D24-4DA2-8674-4A2577F3BE63}" presName="linear" presStyleCnt="0">
        <dgm:presLayoutVars>
          <dgm:dir/>
          <dgm:animLvl val="lvl"/>
          <dgm:resizeHandles val="exact"/>
        </dgm:presLayoutVars>
      </dgm:prSet>
      <dgm:spPr/>
    </dgm:pt>
    <dgm:pt modelId="{B411B91C-F088-4B7E-B89B-F1F93D67CC7F}" type="pres">
      <dgm:prSet presAssocID="{018694F6-BE3F-4305-9859-373363D1D93F}" presName="parentLin" presStyleCnt="0"/>
      <dgm:spPr/>
    </dgm:pt>
    <dgm:pt modelId="{6263C60A-98CB-48FB-B5F5-737233841D33}" type="pres">
      <dgm:prSet presAssocID="{018694F6-BE3F-4305-9859-373363D1D93F}" presName="parentLeftMargin" presStyleLbl="node1" presStyleIdx="0" presStyleCnt="2"/>
      <dgm:spPr/>
    </dgm:pt>
    <dgm:pt modelId="{A797708C-0F0A-48AE-BC79-EC3390D69D46}" type="pres">
      <dgm:prSet presAssocID="{018694F6-BE3F-4305-9859-373363D1D93F}" presName="parentText" presStyleLbl="node1" presStyleIdx="0" presStyleCnt="2" custScaleX="137203" custScaleY="57865" custLinFactNeighborX="-1728" custLinFactNeighborY="-50639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187C09D-AA39-4406-9201-73B3D6040289}" type="pres">
      <dgm:prSet presAssocID="{018694F6-BE3F-4305-9859-373363D1D93F}" presName="negativeSpace" presStyleCnt="0"/>
      <dgm:spPr/>
    </dgm:pt>
    <dgm:pt modelId="{9B67579C-A56C-4F97-97C7-FD05BF385188}" type="pres">
      <dgm:prSet presAssocID="{018694F6-BE3F-4305-9859-373363D1D93F}" presName="childText" presStyleLbl="conFgAcc1" presStyleIdx="0" presStyleCnt="2" custScaleY="69133" custLinFactY="-20528" custLinFactNeighborX="520" custLinFactNeighborY="-100000">
        <dgm:presLayoutVars>
          <dgm:bulletEnabled val="1"/>
        </dgm:presLayoutVars>
      </dgm:prSet>
      <dgm:spPr/>
    </dgm:pt>
    <dgm:pt modelId="{57B64755-9763-4DEF-AC1B-554C21BD1EE8}" type="pres">
      <dgm:prSet presAssocID="{BC7E6623-B5E4-425C-9461-DAC628419AFC}" presName="spaceBetweenRectangles" presStyleCnt="0"/>
      <dgm:spPr/>
    </dgm:pt>
    <dgm:pt modelId="{7CF920ED-D8AF-43E5-B0C2-CF97D259CBBB}" type="pres">
      <dgm:prSet presAssocID="{CC86E5B9-1C1C-4C0D-A34C-DFC6DCC3EF5B}" presName="parentLin" presStyleCnt="0"/>
      <dgm:spPr/>
    </dgm:pt>
    <dgm:pt modelId="{36D277E9-8A4A-481A-ADE8-7C8566E52DDA}" type="pres">
      <dgm:prSet presAssocID="{CC86E5B9-1C1C-4C0D-A34C-DFC6DCC3EF5B}" presName="parentLeftMargin" presStyleLbl="node1" presStyleIdx="0" presStyleCnt="2"/>
      <dgm:spPr/>
    </dgm:pt>
    <dgm:pt modelId="{06988A0A-21CF-427B-A085-F7C322393B03}" type="pres">
      <dgm:prSet presAssocID="{CC86E5B9-1C1C-4C0D-A34C-DFC6DCC3EF5B}" presName="parentText" presStyleLbl="node1" presStyleIdx="1" presStyleCnt="2" custScaleY="48572" custLinFactNeighborX="-20145" custLinFactNeighborY="-63969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0EE8218-F944-442C-B898-A0663A19493D}" type="pres">
      <dgm:prSet presAssocID="{CC86E5B9-1C1C-4C0D-A34C-DFC6DCC3EF5B}" presName="negativeSpace" presStyleCnt="0"/>
      <dgm:spPr/>
    </dgm:pt>
    <dgm:pt modelId="{397ECF19-4A6B-4558-9239-C42A8D94B099}" type="pres">
      <dgm:prSet presAssocID="{CC86E5B9-1C1C-4C0D-A34C-DFC6DCC3EF5B}" presName="childText" presStyleLbl="conFgAcc1" presStyleIdx="1" presStyleCnt="2" custScaleY="57331" custLinFactNeighborX="-348" custLinFactNeighborY="-79708">
        <dgm:presLayoutVars>
          <dgm:bulletEnabled val="1"/>
        </dgm:presLayoutVars>
      </dgm:prSet>
      <dgm:spPr/>
    </dgm:pt>
  </dgm:ptLst>
  <dgm:cxnLst>
    <dgm:cxn modelId="{722D09AA-805A-49BA-B212-A7660D09ADBB}" type="presOf" srcId="{77A5F46E-4D24-4DA2-8674-4A2577F3BE63}" destId="{3D8A1528-D76C-4E6E-AB29-9B544265F376}" srcOrd="0" destOrd="0" presId="urn:microsoft.com/office/officeart/2005/8/layout/list1"/>
    <dgm:cxn modelId="{E79D2A47-C3A9-42B8-9D72-F74A1FEC3A97}" srcId="{77A5F46E-4D24-4DA2-8674-4A2577F3BE63}" destId="{CC86E5B9-1C1C-4C0D-A34C-DFC6DCC3EF5B}" srcOrd="1" destOrd="0" parTransId="{970009C6-191E-46A4-BD08-639CA5D25B0C}" sibTransId="{F1BAA5B1-0AFE-4704-B4C3-8506186344BC}"/>
    <dgm:cxn modelId="{B794A21F-EAC3-4D96-8711-6A2B3B8BAC58}" srcId="{77A5F46E-4D24-4DA2-8674-4A2577F3BE63}" destId="{018694F6-BE3F-4305-9859-373363D1D93F}" srcOrd="0" destOrd="0" parTransId="{80C9E045-31E0-4CCA-9BEB-FB4E08D0DC75}" sibTransId="{BC7E6623-B5E4-425C-9461-DAC628419AFC}"/>
    <dgm:cxn modelId="{32ABF961-AFDF-4467-B88B-81A98C014194}" type="presOf" srcId="{018694F6-BE3F-4305-9859-373363D1D93F}" destId="{6263C60A-98CB-48FB-B5F5-737233841D33}" srcOrd="0" destOrd="0" presId="urn:microsoft.com/office/officeart/2005/8/layout/list1"/>
    <dgm:cxn modelId="{802B9038-DED2-44FD-94D9-AA6FB9B4659F}" type="presOf" srcId="{CC86E5B9-1C1C-4C0D-A34C-DFC6DCC3EF5B}" destId="{36D277E9-8A4A-481A-ADE8-7C8566E52DDA}" srcOrd="0" destOrd="0" presId="urn:microsoft.com/office/officeart/2005/8/layout/list1"/>
    <dgm:cxn modelId="{1966B567-6702-4A40-95CA-C554C54BA9EE}" type="presOf" srcId="{CC86E5B9-1C1C-4C0D-A34C-DFC6DCC3EF5B}" destId="{06988A0A-21CF-427B-A085-F7C322393B03}" srcOrd="1" destOrd="0" presId="urn:microsoft.com/office/officeart/2005/8/layout/list1"/>
    <dgm:cxn modelId="{31C2C92C-F0AD-4CAF-8683-FEFBCDAC0F69}" type="presOf" srcId="{018694F6-BE3F-4305-9859-373363D1D93F}" destId="{A797708C-0F0A-48AE-BC79-EC3390D69D46}" srcOrd="1" destOrd="0" presId="urn:microsoft.com/office/officeart/2005/8/layout/list1"/>
    <dgm:cxn modelId="{45812789-DCC6-4091-83FB-65CCADB9D9AF}" type="presParOf" srcId="{3D8A1528-D76C-4E6E-AB29-9B544265F376}" destId="{B411B91C-F088-4B7E-B89B-F1F93D67CC7F}" srcOrd="0" destOrd="0" presId="urn:microsoft.com/office/officeart/2005/8/layout/list1"/>
    <dgm:cxn modelId="{0FFC8C9F-4C35-4A5F-8342-A64391C35655}" type="presParOf" srcId="{B411B91C-F088-4B7E-B89B-F1F93D67CC7F}" destId="{6263C60A-98CB-48FB-B5F5-737233841D33}" srcOrd="0" destOrd="0" presId="urn:microsoft.com/office/officeart/2005/8/layout/list1"/>
    <dgm:cxn modelId="{8C2FEBF5-13DB-46E6-BE09-F564E4667604}" type="presParOf" srcId="{B411B91C-F088-4B7E-B89B-F1F93D67CC7F}" destId="{A797708C-0F0A-48AE-BC79-EC3390D69D46}" srcOrd="1" destOrd="0" presId="urn:microsoft.com/office/officeart/2005/8/layout/list1"/>
    <dgm:cxn modelId="{28F1E872-B115-468D-BE1A-3F39AD26EB0A}" type="presParOf" srcId="{3D8A1528-D76C-4E6E-AB29-9B544265F376}" destId="{2187C09D-AA39-4406-9201-73B3D6040289}" srcOrd="1" destOrd="0" presId="urn:microsoft.com/office/officeart/2005/8/layout/list1"/>
    <dgm:cxn modelId="{EEE52197-046B-46FE-973D-C5173D56EA79}" type="presParOf" srcId="{3D8A1528-D76C-4E6E-AB29-9B544265F376}" destId="{9B67579C-A56C-4F97-97C7-FD05BF385188}" srcOrd="2" destOrd="0" presId="urn:microsoft.com/office/officeart/2005/8/layout/list1"/>
    <dgm:cxn modelId="{9C8C832A-04A6-4571-9AC7-DDEFB19F4AF0}" type="presParOf" srcId="{3D8A1528-D76C-4E6E-AB29-9B544265F376}" destId="{57B64755-9763-4DEF-AC1B-554C21BD1EE8}" srcOrd="3" destOrd="0" presId="urn:microsoft.com/office/officeart/2005/8/layout/list1"/>
    <dgm:cxn modelId="{FB9EBB71-3907-4737-A083-1FA20E9030C4}" type="presParOf" srcId="{3D8A1528-D76C-4E6E-AB29-9B544265F376}" destId="{7CF920ED-D8AF-43E5-B0C2-CF97D259CBBB}" srcOrd="4" destOrd="0" presId="urn:microsoft.com/office/officeart/2005/8/layout/list1"/>
    <dgm:cxn modelId="{A71457BD-727C-47AA-A187-AA91B47A0791}" type="presParOf" srcId="{7CF920ED-D8AF-43E5-B0C2-CF97D259CBBB}" destId="{36D277E9-8A4A-481A-ADE8-7C8566E52DDA}" srcOrd="0" destOrd="0" presId="urn:microsoft.com/office/officeart/2005/8/layout/list1"/>
    <dgm:cxn modelId="{BBD3617F-1174-4E21-A03B-26256548C90C}" type="presParOf" srcId="{7CF920ED-D8AF-43E5-B0C2-CF97D259CBBB}" destId="{06988A0A-21CF-427B-A085-F7C322393B03}" srcOrd="1" destOrd="0" presId="urn:microsoft.com/office/officeart/2005/8/layout/list1"/>
    <dgm:cxn modelId="{2DC36C00-00E8-4159-9D85-BEC5173D773F}" type="presParOf" srcId="{3D8A1528-D76C-4E6E-AB29-9B544265F376}" destId="{30EE8218-F944-442C-B898-A0663A19493D}" srcOrd="5" destOrd="0" presId="urn:microsoft.com/office/officeart/2005/8/layout/list1"/>
    <dgm:cxn modelId="{22CBAE04-C9BE-45B0-891D-80E93827DE3F}" type="presParOf" srcId="{3D8A1528-D76C-4E6E-AB29-9B544265F376}" destId="{397ECF19-4A6B-4558-9239-C42A8D94B099}" srcOrd="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AE8E7-EB40-4B62-AF5F-EDC00A6669DE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B55F1-D474-4885-AF25-A530D719955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ea typeface="文鼎古印體" pitchFamily="49" charset="-120"/>
              </a:rPr>
              <a:t>第八單元</a:t>
            </a:r>
            <a:br>
              <a:rPr lang="zh-TW" altLang="en-US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清晨摸黑騎</a:t>
            </a:r>
            <a:r>
              <a:rPr lang="zh-TW" altLang="en-US" dirty="0" smtClean="0">
                <a:ea typeface="文鼎古印體" pitchFamily="49" charset="-120"/>
              </a:rPr>
              <a:t>鐵馬  </a:t>
            </a:r>
            <a:r>
              <a:rPr lang="zh-TW" altLang="en-US" dirty="0" smtClean="0">
                <a:ea typeface="文鼎古印體" pitchFamily="49" charset="-120"/>
              </a:rPr>
              <a:t>反光配件要加碼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9822" t="33734" b="16656"/>
          <a:stretch>
            <a:fillRect/>
          </a:stretch>
        </p:blipFill>
        <p:spPr bwMode="auto">
          <a:xfrm>
            <a:off x="642910" y="1714487"/>
            <a:ext cx="7858180" cy="45698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用路常識</a:t>
            </a:r>
            <a:endParaRPr lang="zh-TW" altLang="en-US" dirty="0" smtClean="0">
              <a:latin typeface="華康中特圓體" pitchFamily="49" charset="-120"/>
              <a:ea typeface="華康中特圓體" pitchFamily="49" charset="-120"/>
            </a:endParaRPr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 l="2072" b="6249"/>
          <a:stretch>
            <a:fillRect/>
          </a:stretch>
        </p:blipFill>
        <p:spPr bwMode="auto">
          <a:xfrm>
            <a:off x="1071538" y="4071942"/>
            <a:ext cx="337661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/>
          <a:srcRect l="5682" t="7813" r="5302" b="8853"/>
          <a:stretch>
            <a:fillRect/>
          </a:stretch>
        </p:blipFill>
        <p:spPr bwMode="auto">
          <a:xfrm>
            <a:off x="4643438" y="4071942"/>
            <a:ext cx="335758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1142976" y="6488668"/>
            <a:ext cx="2953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▲熟悉的地方，如靠近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公園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86314" y="6488668"/>
            <a:ext cx="2953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▲熟悉的地方，如靠近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學校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應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遵守道路交通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規定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遵守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規定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轉彎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遵守規定不要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超載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遵守「慢」字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標誌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遵守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「讓路線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」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複雜交通環境應減速行駛或下車牽著走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高齡自行車</a:t>
            </a: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用路人出門前之小叮嚀</a:t>
            </a:r>
            <a:endParaRPr lang="zh-TW" altLang="en-US" dirty="0" smtClean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b="6249"/>
          <a:stretch>
            <a:fillRect/>
          </a:stretch>
        </p:blipFill>
        <p:spPr bwMode="auto">
          <a:xfrm>
            <a:off x="5143504" y="1714488"/>
            <a:ext cx="34480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b="5509"/>
          <a:stretch>
            <a:fillRect/>
          </a:stretch>
        </p:blipFill>
        <p:spPr bwMode="auto">
          <a:xfrm>
            <a:off x="5143504" y="1714488"/>
            <a:ext cx="34290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 b="5509"/>
          <a:stretch>
            <a:fillRect/>
          </a:stretch>
        </p:blipFill>
        <p:spPr bwMode="auto">
          <a:xfrm>
            <a:off x="5143504" y="1714488"/>
            <a:ext cx="34290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 t="2927"/>
          <a:stretch>
            <a:fillRect/>
          </a:stretch>
        </p:blipFill>
        <p:spPr bwMode="auto">
          <a:xfrm>
            <a:off x="5214942" y="1714488"/>
            <a:ext cx="3357586" cy="23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 b="5509"/>
          <a:stretch>
            <a:fillRect/>
          </a:stretch>
        </p:blipFill>
        <p:spPr bwMode="auto">
          <a:xfrm>
            <a:off x="5072066" y="1714488"/>
            <a:ext cx="350046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～謝謝聆聽～</a:t>
            </a:r>
          </a:p>
        </p:txBody>
      </p:sp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lang="zh-TW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8"/>
          <a:stretch>
            <a:fillRect/>
          </a:stretch>
        </p:blipFill>
        <p:spPr bwMode="auto">
          <a:xfrm>
            <a:off x="-428661" y="2500306"/>
            <a:ext cx="10313137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學習重點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認識</a:t>
            </a:r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清晨昏暗的天色對高齡者視線的影響</a:t>
            </a:r>
          </a:p>
          <a:p>
            <a:pPr lvl="0"/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瞭解</a:t>
            </a:r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清晨外出時應穿戴的衣服與配件</a:t>
            </a:r>
          </a:p>
          <a:p>
            <a:pPr lvl="0"/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認識</a:t>
            </a:r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反光裝置的裝置與使用</a:t>
            </a:r>
          </a:p>
          <a:p>
            <a:pPr lvl="0"/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瞭解</a:t>
            </a:r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熟悉的地方所隱藏的危險性</a:t>
            </a:r>
            <a:endParaRPr lang="zh-TW" altLang="en-US" sz="4000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2846" t="3968" r="56598" b="60313"/>
          <a:stretch>
            <a:fillRect/>
          </a:stretch>
        </p:blipFill>
        <p:spPr bwMode="auto">
          <a:xfrm>
            <a:off x="571472" y="1468150"/>
            <a:ext cx="8001056" cy="505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28596" y="1130082"/>
          <a:ext cx="8280920" cy="5727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28596" y="1130082"/>
          <a:ext cx="8280920" cy="5727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</a:t>
            </a:r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某日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凌晨四點三十分，天色仍然昏暗，張老先生要到市場託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人宰殺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一隻雞。雖然路途不遠，到市場的路也是張老先生所熟悉的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路徑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，但是張老先生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。等到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天色漸明，張老先生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。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途中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經過一個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沒有任何交通號誌的交岔路口時，張老先生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應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；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自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小客車駕駛者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曾先生，在天色不佳的駕駛情況下，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更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4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。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於是張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老先生安全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地返回住家，而曾先生的自小客車也不會與張老先生發生追撞。</a:t>
            </a:r>
            <a:endParaRPr lang="zh-TW" altLang="en-US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 </a:t>
            </a:r>
            <a:r>
              <a:rPr lang="zh-TW" altLang="en-US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1)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仍依然故我，執意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出門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2)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考慮到天色昏暗，決定等到天色較明亮時再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出門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3)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堅持立即趕往市集宰殺雞隻，快去快回最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安全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(1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穿了件薄外套便出門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了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2)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戴著平常務農時的斗笠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出發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 marL="625475" indent="-625475"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3)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穿上亮色系衣褲，戴反光安全帽，開啟自行車後方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的反光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裝置，才安心地離開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家門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357158" y="3427412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(1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加緊速度，快速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通過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2)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放慢速度，注意路口左右來車，並隨時有著煞車的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準備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 marL="715963" indent="-715963"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3)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抱持著「我是老人家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自行車或弱勢用路人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，車子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會讓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我」的心態，直接穿越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路口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 marL="715963" indent="-715963">
              <a:lnSpc>
                <a:spcPct val="150000"/>
              </a:lnSpc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4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(1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應開亮車頭燈，遵循該道路最高速限規定，且行經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路口時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必須放慢車速，並隨時注意車前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狀況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不需要理會最高速限之規定，因為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清晨沒有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其他用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路人</a:t>
            </a:r>
            <a:endParaRPr lang="zh-TW" altLang="en-US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3)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需要不間斷地按鳴汽車喇叭，以警告其他用路人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讓路</a:t>
            </a:r>
            <a:endParaRPr lang="zh-TW" altLang="en-US" sz="2300" dirty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428564" y="4000504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472" y="1643050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清晨昏暗的天色對高齡用路人有什麼影響？</a:t>
            </a:r>
            <a:endParaRPr lang="zh-TW" altLang="en-US" sz="28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71472" y="2643182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高齡自行車用路人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安全守則有哪些？請說出一條</a:t>
            </a:r>
          </a:p>
        </p:txBody>
      </p:sp>
      <p:sp>
        <p:nvSpPr>
          <p:cNvPr id="6" name="圓角矩形 5"/>
          <p:cNvSpPr/>
          <p:nvPr/>
        </p:nvSpPr>
        <p:spPr>
          <a:xfrm>
            <a:off x="571472" y="3643314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清晨外出應配帶哪些配件？</a:t>
            </a:r>
            <a:endParaRPr lang="zh-TW" altLang="en-US" sz="28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8" t="55245" r="54389" b="12751"/>
          <a:stretch>
            <a:fillRect/>
          </a:stretch>
        </p:blipFill>
        <p:spPr bwMode="auto">
          <a:xfrm>
            <a:off x="6858016" y="4706485"/>
            <a:ext cx="2285984" cy="2151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646</Words>
  <Application>Microsoft Office PowerPoint</Application>
  <PresentationFormat>如螢幕大小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佈景主題</vt:lpstr>
      <vt:lpstr>第八單元 清晨摸黑騎鐵馬  反光配件要加碼</vt:lpstr>
      <vt:lpstr>學習重點</vt:lpstr>
      <vt:lpstr>情境案例</vt:lpstr>
      <vt:lpstr>問題討論</vt:lpstr>
      <vt:lpstr>問題討論</vt:lpstr>
      <vt:lpstr>如果可以再來一次</vt:lpstr>
      <vt:lpstr>如果可以再來一次（選項）</vt:lpstr>
      <vt:lpstr>如果可以再來一次（選項）</vt:lpstr>
      <vt:lpstr>教學評估：本日教學重點回顧</vt:lpstr>
      <vt:lpstr>用路常識</vt:lpstr>
      <vt:lpstr>高齡自行車用路人出門前之小叮嚀</vt:lpstr>
      <vt:lpstr>～謝謝聆聽～</vt:lpstr>
    </vt:vector>
  </TitlesOfParts>
  <Company>JC-TEAM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第五單元 倒數計時過馬路  每分每秒要關注</dc:title>
  <dc:creator>JCT-MEM</dc:creator>
  <cp:lastModifiedBy>JCT-MEM</cp:lastModifiedBy>
  <cp:revision>7</cp:revision>
  <dcterms:created xsi:type="dcterms:W3CDTF">2011-03-24T07:20:10Z</dcterms:created>
  <dcterms:modified xsi:type="dcterms:W3CDTF">2011-03-24T10:43:59Z</dcterms:modified>
</cp:coreProperties>
</file>