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1" r:id="rId5"/>
    <p:sldId id="274" r:id="rId6"/>
    <p:sldId id="262" r:id="rId7"/>
    <p:sldId id="276" r:id="rId8"/>
    <p:sldId id="263" r:id="rId9"/>
    <p:sldId id="277" r:id="rId10"/>
    <p:sldId id="264" r:id="rId11"/>
    <p:sldId id="265" r:id="rId12"/>
    <p:sldId id="275" r:id="rId13"/>
    <p:sldId id="267" r:id="rId14"/>
    <p:sldId id="266" r:id="rId15"/>
    <p:sldId id="27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這場車禍主要是誰的責任？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B0567B31-8441-4209-B42A-22F2FE2C9D83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阿勇伯需要負什麼責任，為什麼？</a:t>
          </a:r>
        </a:p>
      </dgm:t>
    </dgm:pt>
    <dgm:pt modelId="{287CF260-BA3E-467E-8AD0-449FEA54A62C}" type="parTrans" cxnId="{CBA7330B-78B6-4158-A6B4-DA9AAE8EBBA0}">
      <dgm:prSet/>
      <dgm:spPr/>
      <dgm:t>
        <a:bodyPr/>
        <a:lstStyle/>
        <a:p>
          <a:endParaRPr lang="zh-TW" altLang="en-US"/>
        </a:p>
      </dgm:t>
    </dgm:pt>
    <dgm:pt modelId="{028701FD-AA6F-4FEC-B8B3-4078F6CACB49}" type="sibTrans" cxnId="{CBA7330B-78B6-4158-A6B4-DA9AAE8EBBA0}">
      <dgm:prSet/>
      <dgm:spPr/>
      <dgm:t>
        <a:bodyPr/>
        <a:lstStyle/>
        <a:p>
          <a:endParaRPr lang="zh-TW" altLang="en-US"/>
        </a:p>
      </dgm:t>
    </dgm:pt>
    <dgm:pt modelId="{007D95E8-D4E8-4798-8C8D-A6E4DFAD6AF4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貨車司機需要負什麼責任，為什麼？</a:t>
          </a:r>
        </a:p>
      </dgm:t>
    </dgm:pt>
    <dgm:pt modelId="{ED405F29-286F-4A48-A765-71004DF75840}" type="parTrans" cxnId="{BDD49D7C-A25F-48E8-99CC-0EA8D3BDBD5B}">
      <dgm:prSet/>
      <dgm:spPr/>
      <dgm:t>
        <a:bodyPr/>
        <a:lstStyle/>
        <a:p>
          <a:endParaRPr lang="zh-TW" altLang="en-US"/>
        </a:p>
      </dgm:t>
    </dgm:pt>
    <dgm:pt modelId="{84247887-0FB8-4AF7-87A1-CC545756010C}" type="sibTrans" cxnId="{BDD49D7C-A25F-48E8-99CC-0EA8D3BDBD5B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F94B5AA-53D9-4879-B78B-B2B7AECDAE6F}" type="presOf" srcId="{007D95E8-D4E8-4798-8C8D-A6E4DFAD6AF4}" destId="{75CB2590-6BA2-4A39-BE7F-959880BEA071}" srcOrd="0" destOrd="2" presId="urn:microsoft.com/office/officeart/2005/8/layout/vList2"/>
    <dgm:cxn modelId="{75BAB5FA-5282-4991-AC76-5CE574958B32}" type="presOf" srcId="{5FB0F35E-D15B-445A-B934-CA3E47CBFD5A}" destId="{75CB2590-6BA2-4A39-BE7F-959880BEA071}" srcOrd="0" destOrd="0" presId="urn:microsoft.com/office/officeart/2005/8/layout/vList2"/>
    <dgm:cxn modelId="{BDD49D7C-A25F-48E8-99CC-0EA8D3BDBD5B}" srcId="{28D48EC6-4D02-4FE5-BC8E-D7F2B4EFE816}" destId="{007D95E8-D4E8-4798-8C8D-A6E4DFAD6AF4}" srcOrd="2" destOrd="0" parTransId="{ED405F29-286F-4A48-A765-71004DF75840}" sibTransId="{84247887-0FB8-4AF7-87A1-CC545756010C}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7FEF7797-CCE3-4C3D-BA83-5C6FFFD044E3}" type="presOf" srcId="{B0567B31-8441-4209-B42A-22F2FE2C9D83}" destId="{75CB2590-6BA2-4A39-BE7F-959880BEA071}" srcOrd="0" destOrd="1" presId="urn:microsoft.com/office/officeart/2005/8/layout/vList2"/>
    <dgm:cxn modelId="{CBA7330B-78B6-4158-A6B4-DA9AAE8EBBA0}" srcId="{28D48EC6-4D02-4FE5-BC8E-D7F2B4EFE816}" destId="{B0567B31-8441-4209-B42A-22F2FE2C9D83}" srcOrd="1" destOrd="0" parTransId="{287CF260-BA3E-467E-8AD0-449FEA54A62C}" sibTransId="{028701FD-AA6F-4FEC-B8B3-4078F6CACB49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31CEBCBC-C535-4140-85A9-C9D65A533020}" type="presOf" srcId="{2D8EE153-0E87-43C9-80AA-FA6E5AA5EA47}" destId="{5C70223A-364A-46B6-A6E3-54B2C4391F1C}" srcOrd="0" destOrd="0" presId="urn:microsoft.com/office/officeart/2005/8/layout/vList2"/>
    <dgm:cxn modelId="{E0677C0B-DDDB-467F-B05B-02BF5CAE52A6}" type="presOf" srcId="{28D48EC6-4D02-4FE5-BC8E-D7F2B4EFE816}" destId="{9B9F1B21-A32C-413D-80BF-38046BB2FF2E}" srcOrd="0" destOrd="0" presId="urn:microsoft.com/office/officeart/2005/8/layout/vList2"/>
    <dgm:cxn modelId="{87ED37D6-BE0B-4085-BE6B-8A5B7FB5DAE7}" type="presParOf" srcId="{5C70223A-364A-46B6-A6E3-54B2C4391F1C}" destId="{9B9F1B21-A32C-413D-80BF-38046BB2FF2E}" srcOrd="0" destOrd="0" presId="urn:microsoft.com/office/officeart/2005/8/layout/vList2"/>
    <dgm:cxn modelId="{D126C350-4AB7-45CA-A25E-9D76915AF38E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阿勇伯騎車時如果注意了哪些事，可能就不會發生車禍？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C85C03E4-F1E8-4B8A-BC0B-601777E1392E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如果阿勇伯事先做了什麼準備，可能就不會受傷？</a:t>
          </a:r>
        </a:p>
      </dgm:t>
    </dgm:pt>
    <dgm:pt modelId="{545C2693-B092-4CA9-BEBF-375A9EE2221A}" type="parTrans" cxnId="{ACE6C5FC-35DA-4026-B57B-0DFB69A50FF3}">
      <dgm:prSet/>
      <dgm:spPr/>
      <dgm:t>
        <a:bodyPr/>
        <a:lstStyle/>
        <a:p>
          <a:endParaRPr lang="zh-TW" altLang="en-US"/>
        </a:p>
      </dgm:t>
    </dgm:pt>
    <dgm:pt modelId="{8687D1DA-E173-420E-B9D2-8F9E1A6F4C15}" type="sibTrans" cxnId="{ACE6C5FC-35DA-4026-B57B-0DFB69A50FF3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0EA0706-A863-46AE-AC15-BB8913AD7BDA}" type="presOf" srcId="{2D8EE153-0E87-43C9-80AA-FA6E5AA5EA47}" destId="{5C70223A-364A-46B6-A6E3-54B2C4391F1C}" srcOrd="0" destOrd="0" presId="urn:microsoft.com/office/officeart/2005/8/layout/vList2"/>
    <dgm:cxn modelId="{4CFE9BD6-E799-4DD8-9FD4-B0825810CBD0}" type="presOf" srcId="{28D48EC6-4D02-4FE5-BC8E-D7F2B4EFE816}" destId="{9B9F1B21-A32C-413D-80BF-38046BB2FF2E}" srcOrd="0" destOrd="0" presId="urn:microsoft.com/office/officeart/2005/8/layout/vList2"/>
    <dgm:cxn modelId="{C205BA90-9F8E-4F63-B595-2E8E96C601C0}" type="presOf" srcId="{C85C03E4-F1E8-4B8A-BC0B-601777E1392E}" destId="{75CB2590-6BA2-4A39-BE7F-959880BEA071}" srcOrd="0" destOrd="1" presId="urn:microsoft.com/office/officeart/2005/8/layout/vList2"/>
    <dgm:cxn modelId="{5C34589B-11EA-4899-B138-B3B3B19CF60D}" type="presOf" srcId="{5FB0F35E-D15B-445A-B934-CA3E47CBFD5A}" destId="{75CB2590-6BA2-4A39-BE7F-959880BEA071}" srcOrd="0" destOrd="0" presId="urn:microsoft.com/office/officeart/2005/8/layout/vList2"/>
    <dgm:cxn modelId="{ACE6C5FC-35DA-4026-B57B-0DFB69A50FF3}" srcId="{28D48EC6-4D02-4FE5-BC8E-D7F2B4EFE816}" destId="{C85C03E4-F1E8-4B8A-BC0B-601777E1392E}" srcOrd="1" destOrd="0" parTransId="{545C2693-B092-4CA9-BEBF-375A9EE2221A}" sibTransId="{8687D1DA-E173-420E-B9D2-8F9E1A6F4C15}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0055561A-BA85-4BA4-9B0F-47882CDA3420}" type="presParOf" srcId="{5C70223A-364A-46B6-A6E3-54B2C4391F1C}" destId="{9B9F1B21-A32C-413D-80BF-38046BB2FF2E}" srcOrd="0" destOrd="0" presId="urn:microsoft.com/office/officeart/2005/8/layout/vList2"/>
    <dgm:cxn modelId="{F3CE46FD-5EBF-4D2C-819E-D1EB646E2D8C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0FFDC1-A49B-4621-9346-7B2E22B93D44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DF7581ED-4155-4A62-BD46-D67005C14E0B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應遵守道路交通規定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D5A6C3B1-D046-43F8-B022-B459426DF312}" type="parTrans" cxnId="{DB27B7D0-2DC4-46D9-98BF-FA492CC07AD3}">
      <dgm:prSet/>
      <dgm:spPr/>
      <dgm:t>
        <a:bodyPr/>
        <a:lstStyle/>
        <a:p>
          <a:endParaRPr lang="zh-TW" altLang="en-US"/>
        </a:p>
      </dgm:t>
    </dgm:pt>
    <dgm:pt modelId="{5CA323A0-8086-4511-851B-464288487FA9}" type="sibTrans" cxnId="{DB27B7D0-2DC4-46D9-98BF-FA492CC07AD3}">
      <dgm:prSet/>
      <dgm:spPr/>
      <dgm:t>
        <a:bodyPr/>
        <a:lstStyle/>
        <a:p>
          <a:endParaRPr lang="zh-TW" altLang="en-US"/>
        </a:p>
      </dgm:t>
    </dgm:pt>
    <dgm:pt modelId="{8413284A-6729-48BF-A36A-DB30F4B85E27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遵守規定轉彎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59EA46BE-18B7-49F8-8920-62B5831E28CE}" type="parTrans" cxnId="{B54476E9-8B78-495A-93DB-3B66968F22FE}">
      <dgm:prSet/>
      <dgm:spPr/>
      <dgm:t>
        <a:bodyPr/>
        <a:lstStyle/>
        <a:p>
          <a:endParaRPr lang="zh-TW" altLang="en-US"/>
        </a:p>
      </dgm:t>
    </dgm:pt>
    <dgm:pt modelId="{6CA24DFF-65F7-4B8C-A8AF-EEA58AB5A4BF}" type="sibTrans" cxnId="{B54476E9-8B78-495A-93DB-3B66968F22FE}">
      <dgm:prSet/>
      <dgm:spPr/>
      <dgm:t>
        <a:bodyPr/>
        <a:lstStyle/>
        <a:p>
          <a:endParaRPr lang="zh-TW" altLang="en-US"/>
        </a:p>
      </dgm:t>
    </dgm:pt>
    <dgm:pt modelId="{A0AF5FF6-6E08-441B-82F8-647ADE3264C2}" type="pres">
      <dgm:prSet presAssocID="{CA0FFDC1-A49B-4621-9346-7B2E22B93D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3D03E85-250D-4B10-BF98-987C47575D94}" type="pres">
      <dgm:prSet presAssocID="{DF7581ED-4155-4A62-BD46-D67005C14E0B}" presName="parentLin" presStyleCnt="0"/>
      <dgm:spPr/>
    </dgm:pt>
    <dgm:pt modelId="{F0905C1D-5202-4B9D-81EB-B6090231C88B}" type="pres">
      <dgm:prSet presAssocID="{DF7581ED-4155-4A62-BD46-D67005C14E0B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D2AB8279-EA2A-48A6-A5E8-D2B7A66B32A7}" type="pres">
      <dgm:prSet presAssocID="{DF7581ED-4155-4A62-BD46-D67005C14E0B}" presName="parentText" presStyleLbl="node1" presStyleIdx="0" presStyleCnt="2" custScaleY="72088" custLinFactNeighborX="-2784" custLinFactNeighborY="-43141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27EFB0E-EA59-43D6-A082-13D4B2AB96C8}" type="pres">
      <dgm:prSet presAssocID="{DF7581ED-4155-4A62-BD46-D67005C14E0B}" presName="negativeSpace" presStyleCnt="0"/>
      <dgm:spPr/>
    </dgm:pt>
    <dgm:pt modelId="{88446D66-603A-4670-A4EE-81C6DA6773F6}" type="pres">
      <dgm:prSet presAssocID="{DF7581ED-4155-4A62-BD46-D67005C14E0B}" presName="childText" presStyleLbl="conFgAcc1" presStyleIdx="0" presStyleCnt="2" custScaleY="276390" custLinFactNeighborX="520" custLinFactNeighborY="-29495">
        <dgm:presLayoutVars>
          <dgm:bulletEnabled val="1"/>
        </dgm:presLayoutVars>
      </dgm:prSet>
      <dgm:spPr/>
    </dgm:pt>
    <dgm:pt modelId="{067E457D-3B74-438A-8CCD-EE78A509D104}" type="pres">
      <dgm:prSet presAssocID="{5CA323A0-8086-4511-851B-464288487FA9}" presName="spaceBetweenRectangles" presStyleCnt="0"/>
      <dgm:spPr/>
    </dgm:pt>
    <dgm:pt modelId="{2D5DC1FC-3825-43AF-9312-BFFB75E724E7}" type="pres">
      <dgm:prSet presAssocID="{8413284A-6729-48BF-A36A-DB30F4B85E27}" presName="parentLin" presStyleCnt="0"/>
      <dgm:spPr/>
    </dgm:pt>
    <dgm:pt modelId="{4D8839EC-1308-4362-8981-527D2B515B9D}" type="pres">
      <dgm:prSet presAssocID="{8413284A-6729-48BF-A36A-DB30F4B85E27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E709B964-07D5-461A-B21E-EBBE8DD44749}" type="pres">
      <dgm:prSet presAssocID="{8413284A-6729-48BF-A36A-DB30F4B85E27}" presName="parentText" presStyleLbl="node1" presStyleIdx="1" presStyleCnt="2" custScaleY="65351" custLinFactNeighborX="-37507" custLinFactNeighborY="99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B766BD-ECB9-450A-95A2-A39C5D80F16A}" type="pres">
      <dgm:prSet presAssocID="{8413284A-6729-48BF-A36A-DB30F4B85E27}" presName="negativeSpace" presStyleCnt="0"/>
      <dgm:spPr/>
    </dgm:pt>
    <dgm:pt modelId="{4C12D106-CFF6-4D7B-98BD-2F76FC379E31}" type="pres">
      <dgm:prSet presAssocID="{8413284A-6729-48BF-A36A-DB30F4B85E27}" presName="childText" presStyleLbl="conFgAcc1" presStyleIdx="1" presStyleCnt="2" custScaleY="67010" custLinFactNeighborX="-348" custLinFactNeighborY="32266">
        <dgm:presLayoutVars>
          <dgm:bulletEnabled val="1"/>
        </dgm:presLayoutVars>
      </dgm:prSet>
      <dgm:spPr/>
    </dgm:pt>
  </dgm:ptLst>
  <dgm:cxnLst>
    <dgm:cxn modelId="{A2889EEC-5638-4A9A-8C51-E170D8EFCE29}" type="presOf" srcId="{CA0FFDC1-A49B-4621-9346-7B2E22B93D44}" destId="{A0AF5FF6-6E08-441B-82F8-647ADE3264C2}" srcOrd="0" destOrd="0" presId="urn:microsoft.com/office/officeart/2005/8/layout/list1"/>
    <dgm:cxn modelId="{DB27B7D0-2DC4-46D9-98BF-FA492CC07AD3}" srcId="{CA0FFDC1-A49B-4621-9346-7B2E22B93D44}" destId="{DF7581ED-4155-4A62-BD46-D67005C14E0B}" srcOrd="0" destOrd="0" parTransId="{D5A6C3B1-D046-43F8-B022-B459426DF312}" sibTransId="{5CA323A0-8086-4511-851B-464288487FA9}"/>
    <dgm:cxn modelId="{2439F138-9EAD-4E94-8647-03B4959F5CF5}" type="presOf" srcId="{8413284A-6729-48BF-A36A-DB30F4B85E27}" destId="{E709B964-07D5-461A-B21E-EBBE8DD44749}" srcOrd="1" destOrd="0" presId="urn:microsoft.com/office/officeart/2005/8/layout/list1"/>
    <dgm:cxn modelId="{92EB61F3-1E49-4641-9B2A-3C490C87AE66}" type="presOf" srcId="{DF7581ED-4155-4A62-BD46-D67005C14E0B}" destId="{F0905C1D-5202-4B9D-81EB-B6090231C88B}" srcOrd="0" destOrd="0" presId="urn:microsoft.com/office/officeart/2005/8/layout/list1"/>
    <dgm:cxn modelId="{B54476E9-8B78-495A-93DB-3B66968F22FE}" srcId="{CA0FFDC1-A49B-4621-9346-7B2E22B93D44}" destId="{8413284A-6729-48BF-A36A-DB30F4B85E27}" srcOrd="1" destOrd="0" parTransId="{59EA46BE-18B7-49F8-8920-62B5831E28CE}" sibTransId="{6CA24DFF-65F7-4B8C-A8AF-EEA58AB5A4BF}"/>
    <dgm:cxn modelId="{F29BEE5D-98DF-49A2-B45D-08C7F180ABA4}" type="presOf" srcId="{8413284A-6729-48BF-A36A-DB30F4B85E27}" destId="{4D8839EC-1308-4362-8981-527D2B515B9D}" srcOrd="0" destOrd="0" presId="urn:microsoft.com/office/officeart/2005/8/layout/list1"/>
    <dgm:cxn modelId="{686F9F3E-8878-430A-9778-EAC5641F546B}" type="presOf" srcId="{DF7581ED-4155-4A62-BD46-D67005C14E0B}" destId="{D2AB8279-EA2A-48A6-A5E8-D2B7A66B32A7}" srcOrd="1" destOrd="0" presId="urn:microsoft.com/office/officeart/2005/8/layout/list1"/>
    <dgm:cxn modelId="{9D22DB41-0822-493B-B1E7-2B7557D4A40D}" type="presParOf" srcId="{A0AF5FF6-6E08-441B-82F8-647ADE3264C2}" destId="{63D03E85-250D-4B10-BF98-987C47575D94}" srcOrd="0" destOrd="0" presId="urn:microsoft.com/office/officeart/2005/8/layout/list1"/>
    <dgm:cxn modelId="{10FB77F4-D992-4DF1-AF8B-6776642BA806}" type="presParOf" srcId="{63D03E85-250D-4B10-BF98-987C47575D94}" destId="{F0905C1D-5202-4B9D-81EB-B6090231C88B}" srcOrd="0" destOrd="0" presId="urn:microsoft.com/office/officeart/2005/8/layout/list1"/>
    <dgm:cxn modelId="{9DFA13E9-6826-485E-AF32-13B1C0792036}" type="presParOf" srcId="{63D03E85-250D-4B10-BF98-987C47575D94}" destId="{D2AB8279-EA2A-48A6-A5E8-D2B7A66B32A7}" srcOrd="1" destOrd="0" presId="urn:microsoft.com/office/officeart/2005/8/layout/list1"/>
    <dgm:cxn modelId="{21315686-CC68-4937-9848-7961C1B2FFED}" type="presParOf" srcId="{A0AF5FF6-6E08-441B-82F8-647ADE3264C2}" destId="{C27EFB0E-EA59-43D6-A082-13D4B2AB96C8}" srcOrd="1" destOrd="0" presId="urn:microsoft.com/office/officeart/2005/8/layout/list1"/>
    <dgm:cxn modelId="{68F860A5-A1D9-4A1F-A316-BB463ABBDACA}" type="presParOf" srcId="{A0AF5FF6-6E08-441B-82F8-647ADE3264C2}" destId="{88446D66-603A-4670-A4EE-81C6DA6773F6}" srcOrd="2" destOrd="0" presId="urn:microsoft.com/office/officeart/2005/8/layout/list1"/>
    <dgm:cxn modelId="{9BEBB5F0-BDF8-4362-8268-6AE2DD77B26C}" type="presParOf" srcId="{A0AF5FF6-6E08-441B-82F8-647ADE3264C2}" destId="{067E457D-3B74-438A-8CCD-EE78A509D104}" srcOrd="3" destOrd="0" presId="urn:microsoft.com/office/officeart/2005/8/layout/list1"/>
    <dgm:cxn modelId="{ED5EEAD9-E723-4D05-87A6-CE61299C471F}" type="presParOf" srcId="{A0AF5FF6-6E08-441B-82F8-647ADE3264C2}" destId="{2D5DC1FC-3825-43AF-9312-BFFB75E724E7}" srcOrd="4" destOrd="0" presId="urn:microsoft.com/office/officeart/2005/8/layout/list1"/>
    <dgm:cxn modelId="{D2092633-DD96-4AEC-B5FB-35615D6A56F7}" type="presParOf" srcId="{2D5DC1FC-3825-43AF-9312-BFFB75E724E7}" destId="{4D8839EC-1308-4362-8981-527D2B515B9D}" srcOrd="0" destOrd="0" presId="urn:microsoft.com/office/officeart/2005/8/layout/list1"/>
    <dgm:cxn modelId="{F5E4B601-11A1-4434-BB0B-0B9D1CE11686}" type="presParOf" srcId="{2D5DC1FC-3825-43AF-9312-BFFB75E724E7}" destId="{E709B964-07D5-461A-B21E-EBBE8DD44749}" srcOrd="1" destOrd="0" presId="urn:microsoft.com/office/officeart/2005/8/layout/list1"/>
    <dgm:cxn modelId="{42F423E2-FF31-4F83-8BCE-8D9C89DEE4C4}" type="presParOf" srcId="{A0AF5FF6-6E08-441B-82F8-647ADE3264C2}" destId="{E7B766BD-ECB9-450A-95A2-A39C5D80F16A}" srcOrd="5" destOrd="0" presId="urn:microsoft.com/office/officeart/2005/8/layout/list1"/>
    <dgm:cxn modelId="{8DBA89B0-331E-4CBF-8749-34E2EBB0E1F1}" type="presParOf" srcId="{A0AF5FF6-6E08-441B-82F8-647ADE3264C2}" destId="{4C12D106-CFF6-4D7B-98BD-2F76FC379E31}" srcOrd="6" destOrd="0" presId="urn:microsoft.com/office/officeart/2005/8/layout/list1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143983"/>
          <a:ext cx="8280920" cy="88753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43983"/>
        <a:ext cx="8280920" cy="887537"/>
      </dsp:txXfrm>
    </dsp:sp>
    <dsp:sp modelId="{75CB2590-6BA2-4A39-BE7F-959880BEA071}">
      <dsp:nvSpPr>
        <dsp:cNvPr id="0" name=""/>
        <dsp:cNvSpPr/>
      </dsp:nvSpPr>
      <dsp:spPr>
        <a:xfrm>
          <a:off x="0" y="1031520"/>
          <a:ext cx="828092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發生這場事故的原因有哪些？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031520"/>
        <a:ext cx="8280920" cy="1059840"/>
      </dsp:txXfrm>
    </dsp:sp>
    <dsp:sp modelId="{506D0E29-A422-45B4-9CC6-214AAF6ED4DB}">
      <dsp:nvSpPr>
        <dsp:cNvPr id="0" name=""/>
        <dsp:cNvSpPr/>
      </dsp:nvSpPr>
      <dsp:spPr>
        <a:xfrm>
          <a:off x="0" y="2091360"/>
          <a:ext cx="8280920" cy="119808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091360"/>
        <a:ext cx="8280920" cy="1198080"/>
      </dsp:txXfrm>
    </dsp:sp>
    <dsp:sp modelId="{ED10DCF9-7777-4100-8ADA-A0BCB5FF4FA6}">
      <dsp:nvSpPr>
        <dsp:cNvPr id="0" name=""/>
        <dsp:cNvSpPr/>
      </dsp:nvSpPr>
      <dsp:spPr>
        <a:xfrm>
          <a:off x="0" y="3289440"/>
          <a:ext cx="8280920" cy="152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如果阿金伯做什麼事，就可能避免這場車禍的發生？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289440"/>
        <a:ext cx="8280920" cy="1523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E0ADD8-C79E-49B8-9E16-6AC2B3633262}">
      <dsp:nvSpPr>
        <dsp:cNvPr id="0" name=""/>
        <dsp:cNvSpPr/>
      </dsp:nvSpPr>
      <dsp:spPr>
        <a:xfrm>
          <a:off x="3177937" y="52877"/>
          <a:ext cx="2076628" cy="7233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看錯服藥指示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77937" y="52877"/>
        <a:ext cx="2076628" cy="723383"/>
      </dsp:txXfrm>
    </dsp:sp>
    <dsp:sp modelId="{EC461B20-64B7-4E37-BDB3-C65A88FA0F1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032079" y="295824"/>
              </a:moveTo>
              <a:arcTo wR="1988528" hR="1988528" stAng="18099229" swAng="104568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51040-1529-4501-9181-61105FA19C79}">
      <dsp:nvSpPr>
        <dsp:cNvPr id="0" name=""/>
        <dsp:cNvSpPr/>
      </dsp:nvSpPr>
      <dsp:spPr>
        <a:xfrm>
          <a:off x="4978173" y="1105301"/>
          <a:ext cx="1920388" cy="6070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忘記服藥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978173" y="1105301"/>
        <a:ext cx="1920388" cy="607064"/>
      </dsp:txXfrm>
    </dsp:sp>
    <dsp:sp modelId="{53C43AA2-083F-4E9B-BB9A-F2A11C762C8A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857651" y="1309834"/>
              </a:moveTo>
              <a:arcTo wR="1988528" hR="1988528" stAng="20402617" swAng="221265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2772A-7443-40EC-A157-7E344403BFA4}">
      <dsp:nvSpPr>
        <dsp:cNvPr id="0" name=""/>
        <dsp:cNvSpPr/>
      </dsp:nvSpPr>
      <dsp:spPr>
        <a:xfrm>
          <a:off x="4708920" y="2994126"/>
          <a:ext cx="2458893" cy="80647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服用錯誤的劑量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8920" y="2994126"/>
        <a:ext cx="2458893" cy="806471"/>
      </dsp:txXfrm>
    </dsp:sp>
    <dsp:sp modelId="{2048E8F4-81A9-49ED-BE33-C82BC28136D8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398868" y="3390380"/>
              </a:moveTo>
              <a:arcTo wR="1988528" hR="1988528" stAng="2689623" swAng="104207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AD7E5-3284-40BF-BCAE-B66F5BECD30C}">
      <dsp:nvSpPr>
        <dsp:cNvPr id="0" name=""/>
        <dsp:cNvSpPr/>
      </dsp:nvSpPr>
      <dsp:spPr>
        <a:xfrm>
          <a:off x="3294097" y="4011594"/>
          <a:ext cx="1844306" cy="76006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>
              <a:latin typeface="微軟正黑體" pitchFamily="34" charset="-120"/>
              <a:ea typeface="微軟正黑體" pitchFamily="34" charset="-120"/>
            </a:rPr>
            <a:t>錯誤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的服藥間隔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94097" y="4011594"/>
        <a:ext cx="1844306" cy="760063"/>
      </dsp:txXfrm>
    </dsp:sp>
    <dsp:sp modelId="{471783FE-C76B-4044-BB6B-5B8DAEC28C43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1062070" y="3748051"/>
              </a:moveTo>
              <a:arcTo wR="1988528" hR="1988528" stAng="7066115" swAng="825861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EC261-9EE7-4A7D-9EFC-44DF0443062D}">
      <dsp:nvSpPr>
        <dsp:cNvPr id="0" name=""/>
        <dsp:cNvSpPr/>
      </dsp:nvSpPr>
      <dsp:spPr>
        <a:xfrm>
          <a:off x="1257121" y="2906292"/>
          <a:ext cx="2474027" cy="98213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自行額外加服藥劑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257121" y="2906292"/>
        <a:ext cx="2474027" cy="982139"/>
      </dsp:txXfrm>
    </dsp:sp>
    <dsp:sp modelId="{AE7AB16A-1540-4728-BF2E-B25E44254E3E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2151" y="2481802"/>
              </a:moveTo>
              <a:arcTo wR="1988528" hR="1988528" stAng="9938236" swAng="175634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23405-7CFB-44C0-BFF7-05FC436679D8}">
      <dsp:nvSpPr>
        <dsp:cNvPr id="0" name=""/>
        <dsp:cNvSpPr/>
      </dsp:nvSpPr>
      <dsp:spPr>
        <a:xfrm>
          <a:off x="1374592" y="936104"/>
          <a:ext cx="2239084" cy="9454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將自己的藥品推薦給親朋好友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74592" y="936104"/>
        <a:ext cx="2239084" cy="945458"/>
      </dsp:txXfrm>
    </dsp:sp>
    <dsp:sp modelId="{04417C2D-B3F1-4445-9AC1-B1F0C6EFDC8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48888" y="518967"/>
              </a:moveTo>
              <a:arcTo wR="1988528" hR="1988528" stAng="13658876" swAng="6459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第九單元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騎自行車好自在   撐傘載人倒頭栽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9648" t="33734" b="14672"/>
          <a:stretch>
            <a:fillRect/>
          </a:stretch>
        </p:blipFill>
        <p:spPr bwMode="auto">
          <a:xfrm>
            <a:off x="500034" y="1785926"/>
            <a:ext cx="7858180" cy="49782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騎自行車有哪些事是不能做的？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騎自行車在路上有哪些注意安全事項？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9748" t="61516" r="52652" b="6734"/>
          <a:stretch>
            <a:fillRect/>
          </a:stretch>
        </p:blipFill>
        <p:spPr bwMode="auto">
          <a:xfrm>
            <a:off x="4540746" y="4071942"/>
            <a:ext cx="44604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自行車禁止違規裝載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55703" t="19843" r="22015" b="54360"/>
          <a:stretch>
            <a:fillRect/>
          </a:stretch>
        </p:blipFill>
        <p:spPr bwMode="auto">
          <a:xfrm>
            <a:off x="500034" y="1643050"/>
            <a:ext cx="465995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1643042" y="4929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▲自行車載物規定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78461" t="16668" r="7646" b="57535"/>
          <a:stretch>
            <a:fillRect/>
          </a:stretch>
        </p:blipFill>
        <p:spPr bwMode="auto">
          <a:xfrm>
            <a:off x="5357818" y="1785926"/>
            <a:ext cx="3000396" cy="390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/>
          <p:cNvSpPr/>
          <p:nvPr/>
        </p:nvSpPr>
        <p:spPr>
          <a:xfrm>
            <a:off x="5786446" y="57864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▲自行車禁止超載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22553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騎自行車不要撐傘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4071934" y="357166"/>
            <a:ext cx="4943452" cy="857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華康中特圓體" pitchFamily="49" charset="-120"/>
                <a:ea typeface="華康中特圓體" pitchFamily="49" charset="-120"/>
                <a:cs typeface="+mn-cs"/>
              </a:rPr>
              <a:t>騎自行車出門記得戴安全帽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104491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r="1562"/>
          <a:stretch>
            <a:fillRect/>
          </a:stretch>
        </p:blipFill>
        <p:spPr bwMode="auto">
          <a:xfrm>
            <a:off x="4572000" y="1500174"/>
            <a:ext cx="4143404" cy="486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騎自行車不能載人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2000" t="5890"/>
          <a:stretch>
            <a:fillRect/>
          </a:stretch>
        </p:blipFill>
        <p:spPr bwMode="auto">
          <a:xfrm>
            <a:off x="2786050" y="1785926"/>
            <a:ext cx="3500462" cy="415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老人騎自行車應遵守事項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2786058"/>
            <a:ext cx="76485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2630126"/>
            <a:ext cx="3571900" cy="259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認識自行車裝載安全守則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認識自行車上路前準備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認識遭遇大貨車的處理方式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9748" t="61516" r="52652" b="6734"/>
          <a:stretch>
            <a:fillRect/>
          </a:stretch>
        </p:blipFill>
        <p:spPr bwMode="auto">
          <a:xfrm>
            <a:off x="4540746" y="4071942"/>
            <a:ext cx="44604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830" b="62297"/>
          <a:stretch>
            <a:fillRect/>
          </a:stretch>
        </p:blipFill>
        <p:spPr bwMode="auto">
          <a:xfrm>
            <a:off x="428596" y="1500174"/>
            <a:ext cx="8429684" cy="51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630016"/>
          <a:ext cx="8280920" cy="5513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058644"/>
          <a:ext cx="8280920" cy="5513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午後，日頭赤炎炎，阿勇伯一如往常騎著自行車來到附近的小學，準備帶孫子回家，出門前他應該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，做好一切安全措施後才出門。騎自行車時，他應該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操控把手，靠右側路邊行駛。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當阿勇伯騎到無號誌的交岔路口時，後方突然有一輛大貨車準備快速右轉，他應該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，才能安全躲過外力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強風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騎著騎著，老先生順利抵達孫子學校，準備帶他回家，此時他應該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，就能平安到家了。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戴上安全帽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戴斗笠出門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帶雨傘出門，以便幫孫子遮太陽。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單手握住把手。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雙手緊握把手。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左右手互相交換。</a:t>
            </a:r>
          </a:p>
        </p:txBody>
      </p:sp>
      <p:cxnSp>
        <p:nvCxnSpPr>
          <p:cNvPr id="5" name="直線接點 4"/>
          <p:cNvCxnSpPr/>
          <p:nvPr/>
        </p:nvCxnSpPr>
        <p:spPr>
          <a:xfrm>
            <a:off x="142844" y="3571876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5471592" y="3401615"/>
            <a:ext cx="3672408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靠路邊停車，讓貨車先過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跟貨車並排騎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騎在貨車前方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讓孫子坐在自行車後座，載他回家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讓孫子坐在自行車前座，保護孫子安全</a:t>
            </a:r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下來牽車，與孫子一起走回家</a:t>
            </a:r>
          </a:p>
        </p:txBody>
      </p:sp>
      <p:cxnSp>
        <p:nvCxnSpPr>
          <p:cNvPr id="5" name="直線接點 4"/>
          <p:cNvCxnSpPr/>
          <p:nvPr/>
        </p:nvCxnSpPr>
        <p:spPr>
          <a:xfrm>
            <a:off x="142844" y="3571876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6259716" y="4143380"/>
            <a:ext cx="2884283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447</Words>
  <Application>Microsoft Office PowerPoint</Application>
  <PresentationFormat>如螢幕大小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Office 佈景主題</vt:lpstr>
      <vt:lpstr>第九單元 騎自行車好自在   撐傘載人倒頭栽</vt:lpstr>
      <vt:lpstr>學習重點</vt:lpstr>
      <vt:lpstr>情境案例</vt:lpstr>
      <vt:lpstr>問題討論</vt:lpstr>
      <vt:lpstr>問題討論</vt:lpstr>
      <vt:lpstr>如果可以再來一次</vt:lpstr>
      <vt:lpstr>如果可以再來一次</vt:lpstr>
      <vt:lpstr>如果可以再來一次（選項）</vt:lpstr>
      <vt:lpstr>如果可以再來一次（選項）</vt:lpstr>
      <vt:lpstr>教學評估：本日教學重點回顧</vt:lpstr>
      <vt:lpstr>自行車禁止違規裝載</vt:lpstr>
      <vt:lpstr>騎自行車不要撐傘</vt:lpstr>
      <vt:lpstr>騎自行車不能載人</vt:lpstr>
      <vt:lpstr>老人騎自行車應遵守事項</vt:lpstr>
      <vt:lpstr>～謝謝聆聽～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第三單元 身心轉變要知道  用藥安全要明瞭</dc:title>
  <dc:creator>Sony</dc:creator>
  <cp:lastModifiedBy>JCT-MEM</cp:lastModifiedBy>
  <cp:revision>22</cp:revision>
  <dcterms:created xsi:type="dcterms:W3CDTF">2011-03-21T08:37:29Z</dcterms:created>
  <dcterms:modified xsi:type="dcterms:W3CDTF">2011-03-24T12:58:41Z</dcterms:modified>
</cp:coreProperties>
</file>