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1" r:id="rId5"/>
    <p:sldId id="262" r:id="rId6"/>
    <p:sldId id="272" r:id="rId7"/>
    <p:sldId id="263" r:id="rId8"/>
    <p:sldId id="264" r:id="rId9"/>
    <p:sldId id="265" r:id="rId10"/>
    <p:sldId id="266" r:id="rId11"/>
    <p:sldId id="267" r:id="rId12"/>
    <p:sldId id="268" r:id="rId13"/>
    <p:sldId id="273" r:id="rId14"/>
    <p:sldId id="269" r:id="rId15"/>
    <p:sldId id="270" r:id="rId1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8EE153-0E87-43C9-80AA-FA6E5AA5EA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8D48EC6-4D02-4FE5-BC8E-D7F2B4EFE816}">
      <dgm:prSet phldrT="[文字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en-US" sz="3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一</a:t>
          </a:r>
          <a:r>
            <a:rPr lang="en-US" altLang="en-US" sz="3200" dirty="0" smtClean="0">
              <a:latin typeface="微軟正黑體" pitchFamily="34" charset="-120"/>
              <a:ea typeface="微軟正黑體" pitchFamily="34" charset="-120"/>
            </a:rPr>
            <a:t>)WHY</a:t>
          </a:r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：為什麼會發生事故？</a:t>
          </a:r>
          <a:endParaRPr lang="zh-TW" altLang="en-US" sz="3200" dirty="0">
            <a:latin typeface="微軟正黑體" pitchFamily="34" charset="-120"/>
            <a:ea typeface="微軟正黑體" pitchFamily="34" charset="-120"/>
          </a:endParaRPr>
        </a:p>
      </dgm:t>
    </dgm:pt>
    <dgm:pt modelId="{3527CA77-7DEE-42B1-B715-73F11FDB1960}" type="par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7EE6A394-5925-4B29-8693-0FE273B4DF1B}" type="sibTrans" cxnId="{B5FAB8EF-84D6-4EFD-93CC-3EDEDE6ED3D5}">
      <dgm:prSet/>
      <dgm:spPr/>
      <dgm:t>
        <a:bodyPr/>
        <a:lstStyle/>
        <a:p>
          <a:endParaRPr lang="zh-TW" altLang="en-US"/>
        </a:p>
      </dgm:t>
    </dgm:pt>
    <dgm:pt modelId="{5FB0F35E-D15B-445A-B934-CA3E47CBFD5A}">
      <dgm:prSet phldrT="[文字]" custT="1"/>
      <dgm:spPr/>
      <dgm:t>
        <a:bodyPr/>
        <a:lstStyle/>
        <a:p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發生這場事故的原因有哪些？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3D021C12-356C-4973-B222-755B3218E857}" type="par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F7E3A3C2-DE8D-4F93-9C08-0FD8D9144A91}" type="sibTrans" cxnId="{3840F9DC-B2D2-49C6-B3F7-27F1CCE88928}">
      <dgm:prSet/>
      <dgm:spPr/>
      <dgm:t>
        <a:bodyPr/>
        <a:lstStyle/>
        <a:p>
          <a:endParaRPr lang="zh-TW" altLang="en-US"/>
        </a:p>
      </dgm:t>
    </dgm:pt>
    <dgm:pt modelId="{511A5D65-FA2E-4144-ABBC-50A7C15B085F}">
      <dgm:prSet phldrT="[文字]" custT="1"/>
      <dgm:spPr/>
      <dgm:t>
        <a:bodyPr/>
        <a:lstStyle/>
        <a:p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如果阿金伯做什麼事，就可能避免這場車禍的發生？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BA309148-7F97-48E1-8F9D-0125031E6FE9}" type="parTrans" cxnId="{CEFC09C0-0C55-4DDD-8509-8553306D9FEA}">
      <dgm:prSet/>
      <dgm:spPr/>
      <dgm:t>
        <a:bodyPr/>
        <a:lstStyle/>
        <a:p>
          <a:endParaRPr lang="zh-TW" altLang="en-US"/>
        </a:p>
      </dgm:t>
    </dgm:pt>
    <dgm:pt modelId="{D80E4581-072D-4F23-A457-5B0270AC8C54}" type="sibTrans" cxnId="{CEFC09C0-0C55-4DDD-8509-8553306D9FEA}">
      <dgm:prSet/>
      <dgm:spPr/>
      <dgm:t>
        <a:bodyPr/>
        <a:lstStyle/>
        <a:p>
          <a:endParaRPr lang="zh-TW" altLang="en-US"/>
        </a:p>
      </dgm:t>
    </dgm:pt>
    <dgm:pt modelId="{55230E6B-FD03-4FA3-8FDF-EF789ADC4783}">
      <dgm:prSet phldrT="[文字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en-US" sz="36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二</a:t>
          </a:r>
          <a:r>
            <a:rPr lang="en-US" altLang="en-US" sz="3600" dirty="0" smtClean="0">
              <a:latin typeface="微軟正黑體" pitchFamily="34" charset="-120"/>
              <a:ea typeface="微軟正黑體" pitchFamily="34" charset="-120"/>
            </a:rPr>
            <a:t>)HOW</a:t>
          </a:r>
          <a:r>
            <a:rPr lang="zh-TW" altLang="en-US" sz="3600" dirty="0" smtClean="0">
              <a:latin typeface="微軟正黑體" pitchFamily="34" charset="-120"/>
              <a:ea typeface="微軟正黑體" pitchFamily="34" charset="-120"/>
            </a:rPr>
            <a:t>：如何預防？</a:t>
          </a:r>
          <a:endParaRPr lang="zh-TW" altLang="en-US" sz="3600" dirty="0">
            <a:latin typeface="微軟正黑體" pitchFamily="34" charset="-120"/>
            <a:ea typeface="微軟正黑體" pitchFamily="34" charset="-120"/>
          </a:endParaRPr>
        </a:p>
      </dgm:t>
    </dgm:pt>
    <dgm:pt modelId="{AB76D54B-945B-4361-8FA2-623FF3556B51}" type="parTrans" cxnId="{A0C351C9-D01F-432F-9EA3-906F65185BB7}">
      <dgm:prSet/>
      <dgm:spPr/>
      <dgm:t>
        <a:bodyPr/>
        <a:lstStyle/>
        <a:p>
          <a:endParaRPr lang="zh-TW" altLang="en-US"/>
        </a:p>
      </dgm:t>
    </dgm:pt>
    <dgm:pt modelId="{CCB6D351-E2BC-447F-832F-E83D1125DDF5}" type="sibTrans" cxnId="{A0C351C9-D01F-432F-9EA3-906F65185BB7}">
      <dgm:prSet/>
      <dgm:spPr/>
      <dgm:t>
        <a:bodyPr/>
        <a:lstStyle/>
        <a:p>
          <a:endParaRPr lang="zh-TW" altLang="en-US"/>
        </a:p>
      </dgm:t>
    </dgm:pt>
    <dgm:pt modelId="{5C70223A-364A-46B6-A6E3-54B2C4391F1C}" type="pres">
      <dgm:prSet presAssocID="{2D8EE153-0E87-43C9-80AA-FA6E5AA5EA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B9F1B21-A32C-413D-80BF-38046BB2FF2E}" type="pres">
      <dgm:prSet presAssocID="{28D48EC6-4D02-4FE5-BC8E-D7F2B4EFE816}" presName="parentText" presStyleLbl="node1" presStyleIdx="0" presStyleCnt="2" custScaleY="7408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CB2590-6BA2-4A39-BE7F-959880BEA071}" type="pres">
      <dgm:prSet presAssocID="{28D48EC6-4D02-4FE5-BC8E-D7F2B4EFE816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06D0E29-A422-45B4-9CC6-214AAF6ED4DB}" type="pres">
      <dgm:prSet presAssocID="{55230E6B-FD03-4FA3-8FDF-EF789ADC478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D10DCF9-7777-4100-8ADA-A0BCB5FF4FA6}" type="pres">
      <dgm:prSet presAssocID="{55230E6B-FD03-4FA3-8FDF-EF789ADC4783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D293A15E-A554-4059-B047-70D586EF70B6}" type="presOf" srcId="{55230E6B-FD03-4FA3-8FDF-EF789ADC4783}" destId="{506D0E29-A422-45B4-9CC6-214AAF6ED4DB}" srcOrd="0" destOrd="0" presId="urn:microsoft.com/office/officeart/2005/8/layout/vList2"/>
    <dgm:cxn modelId="{AC1B90FD-D61A-48B9-889C-AC06806F446F}" type="presOf" srcId="{511A5D65-FA2E-4144-ABBC-50A7C15B085F}" destId="{ED10DCF9-7777-4100-8ADA-A0BCB5FF4FA6}" srcOrd="0" destOrd="0" presId="urn:microsoft.com/office/officeart/2005/8/layout/vList2"/>
    <dgm:cxn modelId="{A0C351C9-D01F-432F-9EA3-906F65185BB7}" srcId="{2D8EE153-0E87-43C9-80AA-FA6E5AA5EA47}" destId="{55230E6B-FD03-4FA3-8FDF-EF789ADC4783}" srcOrd="1" destOrd="0" parTransId="{AB76D54B-945B-4361-8FA2-623FF3556B51}" sibTransId="{CCB6D351-E2BC-447F-832F-E83D1125DDF5}"/>
    <dgm:cxn modelId="{75BAB5FA-5282-4991-AC76-5CE574958B32}" type="presOf" srcId="{5FB0F35E-D15B-445A-B934-CA3E47CBFD5A}" destId="{75CB2590-6BA2-4A39-BE7F-959880BEA071}" srcOrd="0" destOrd="0" presId="urn:microsoft.com/office/officeart/2005/8/layout/vList2"/>
    <dgm:cxn modelId="{B5FAB8EF-84D6-4EFD-93CC-3EDEDE6ED3D5}" srcId="{2D8EE153-0E87-43C9-80AA-FA6E5AA5EA47}" destId="{28D48EC6-4D02-4FE5-BC8E-D7F2B4EFE816}" srcOrd="0" destOrd="0" parTransId="{3527CA77-7DEE-42B1-B715-73F11FDB1960}" sibTransId="{7EE6A394-5925-4B29-8693-0FE273B4DF1B}"/>
    <dgm:cxn modelId="{3840F9DC-B2D2-49C6-B3F7-27F1CCE88928}" srcId="{28D48EC6-4D02-4FE5-BC8E-D7F2B4EFE816}" destId="{5FB0F35E-D15B-445A-B934-CA3E47CBFD5A}" srcOrd="0" destOrd="0" parTransId="{3D021C12-356C-4973-B222-755B3218E857}" sibTransId="{F7E3A3C2-DE8D-4F93-9C08-0FD8D9144A91}"/>
    <dgm:cxn modelId="{31CEBCBC-C535-4140-85A9-C9D65A533020}" type="presOf" srcId="{2D8EE153-0E87-43C9-80AA-FA6E5AA5EA47}" destId="{5C70223A-364A-46B6-A6E3-54B2C4391F1C}" srcOrd="0" destOrd="0" presId="urn:microsoft.com/office/officeart/2005/8/layout/vList2"/>
    <dgm:cxn modelId="{E0677C0B-DDDB-467F-B05B-02BF5CAE52A6}" type="presOf" srcId="{28D48EC6-4D02-4FE5-BC8E-D7F2B4EFE816}" destId="{9B9F1B21-A32C-413D-80BF-38046BB2FF2E}" srcOrd="0" destOrd="0" presId="urn:microsoft.com/office/officeart/2005/8/layout/vList2"/>
    <dgm:cxn modelId="{CEFC09C0-0C55-4DDD-8509-8553306D9FEA}" srcId="{55230E6B-FD03-4FA3-8FDF-EF789ADC4783}" destId="{511A5D65-FA2E-4144-ABBC-50A7C15B085F}" srcOrd="0" destOrd="0" parTransId="{BA309148-7F97-48E1-8F9D-0125031E6FE9}" sibTransId="{D80E4581-072D-4F23-A457-5B0270AC8C54}"/>
    <dgm:cxn modelId="{87ED37D6-BE0B-4085-BE6B-8A5B7FB5DAE7}" type="presParOf" srcId="{5C70223A-364A-46B6-A6E3-54B2C4391F1C}" destId="{9B9F1B21-A32C-413D-80BF-38046BB2FF2E}" srcOrd="0" destOrd="0" presId="urn:microsoft.com/office/officeart/2005/8/layout/vList2"/>
    <dgm:cxn modelId="{D126C350-4AB7-45CA-A25E-9D76915AF38E}" type="presParOf" srcId="{5C70223A-364A-46B6-A6E3-54B2C4391F1C}" destId="{75CB2590-6BA2-4A39-BE7F-959880BEA071}" srcOrd="1" destOrd="0" presId="urn:microsoft.com/office/officeart/2005/8/layout/vList2"/>
    <dgm:cxn modelId="{C43E7590-6D8A-4157-91DD-700C65B29139}" type="presParOf" srcId="{5C70223A-364A-46B6-A6E3-54B2C4391F1C}" destId="{506D0E29-A422-45B4-9CC6-214AAF6ED4DB}" srcOrd="2" destOrd="0" presId="urn:microsoft.com/office/officeart/2005/8/layout/vList2"/>
    <dgm:cxn modelId="{804BEF6C-0718-4BDE-BCCB-EC2C04377C27}" type="presParOf" srcId="{5C70223A-364A-46B6-A6E3-54B2C4391F1C}" destId="{ED10DCF9-7777-4100-8ADA-A0BCB5FF4FA6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93341E-B5AE-4799-8AF4-7CC03711F0D6}" type="doc">
      <dgm:prSet loTypeId="urn:microsoft.com/office/officeart/2005/8/layout/cycle6" loCatId="cycle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C07D04A6-DA6F-4AFB-A8AA-3AE9CBDE3EEC}">
      <dgm:prSet phldrT="[文字]" custT="1"/>
      <dgm:spPr/>
      <dgm:t>
        <a:bodyPr/>
        <a:lstStyle/>
        <a:p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看錯服藥指示</a:t>
          </a:r>
          <a:endParaRPr lang="zh-TW" altLang="en-US" sz="2000" dirty="0">
            <a:latin typeface="微軟正黑體" pitchFamily="34" charset="-120"/>
            <a:ea typeface="微軟正黑體" pitchFamily="34" charset="-120"/>
          </a:endParaRPr>
        </a:p>
      </dgm:t>
    </dgm:pt>
    <dgm:pt modelId="{4457162A-A8CB-4C36-86FA-6DEB0CEBC0EC}" type="parTrans" cxnId="{3F4B5C09-B3C4-4DEA-9CD3-8EEF173C3CF8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74207D69-228E-446F-8A7C-7D581C8183CA}" type="sibTrans" cxnId="{3F4B5C09-B3C4-4DEA-9CD3-8EEF173C3CF8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E2BC843D-3B3A-4986-B73A-A15C7634A633}">
      <dgm:prSet custT="1"/>
      <dgm:spPr/>
      <dgm:t>
        <a:bodyPr/>
        <a:lstStyle/>
        <a:p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服用錯誤的劑量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EECCB4E0-FC27-468C-9666-2E984962A50F}" type="parTrans" cxnId="{1B6A31B3-2020-4492-B62C-AA17BCAB37C5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D4D0ECF7-6455-4EC3-B162-592A4C1D3760}" type="sibTrans" cxnId="{1B6A31B3-2020-4492-B62C-AA17BCAB37C5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7D66F72A-BDC0-4D0D-93D2-3986969DD875}">
      <dgm:prSet custT="1"/>
      <dgm:spPr/>
      <dgm:t>
        <a:bodyPr/>
        <a:lstStyle/>
        <a:p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自行額外加服藥劑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8D1BB67D-A778-43D1-B39B-419F0D7EADE0}" type="parTrans" cxnId="{87B21ED3-9654-478D-9A9F-8D6FCB1FF7CD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675C7C9F-99A0-4EA7-864E-A48073EBB246}" type="sibTrans" cxnId="{87B21ED3-9654-478D-9A9F-8D6FCB1FF7CD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C0A0F466-2166-40BB-8541-DE720DD15B35}">
      <dgm:prSet phldrT="[文字]" custT="1"/>
      <dgm:spPr/>
      <dgm:t>
        <a:bodyPr/>
        <a:lstStyle/>
        <a:p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忘記服藥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801571AF-46D3-494D-8673-08A6DA00E6E9}" type="parTrans" cxnId="{E8B1C82F-220A-4386-AE2B-6E1AAD9B100B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B370AE02-E989-42FC-B2ED-77D4E40495E3}" type="sibTrans" cxnId="{E8B1C82F-220A-4386-AE2B-6E1AAD9B100B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F0E48887-CEB0-4E0D-A11C-808258D66DB6}">
      <dgm:prSet custT="1"/>
      <dgm:spPr/>
      <dgm:t>
        <a:bodyPr/>
        <a:lstStyle/>
        <a:p>
          <a:r>
            <a:rPr lang="zh-TW" altLang="en-US" sz="2400" smtClean="0">
              <a:latin typeface="微軟正黑體" pitchFamily="34" charset="-120"/>
              <a:ea typeface="微軟正黑體" pitchFamily="34" charset="-120"/>
            </a:rPr>
            <a:t>錯誤</a:t>
          </a:r>
          <a:r>
            <a:rPr lang="zh-TW" altLang="en-US" sz="2400" dirty="0" smtClean="0">
              <a:latin typeface="微軟正黑體" pitchFamily="34" charset="-120"/>
              <a:ea typeface="微軟正黑體" pitchFamily="34" charset="-120"/>
            </a:rPr>
            <a:t>的服藥間隔</a:t>
          </a:r>
          <a:endParaRPr lang="zh-TW" altLang="en-US" sz="2400" dirty="0">
            <a:latin typeface="微軟正黑體" pitchFamily="34" charset="-120"/>
            <a:ea typeface="微軟正黑體" pitchFamily="34" charset="-120"/>
          </a:endParaRPr>
        </a:p>
      </dgm:t>
    </dgm:pt>
    <dgm:pt modelId="{5B8FB16D-0EC2-41C4-AE25-4B329EC46EC8}" type="parTrans" cxnId="{183CBC76-A99C-48FA-A469-DCA9BB203592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654DB0BE-5846-4DCD-9EEC-69B41B647FC0}" type="sibTrans" cxnId="{183CBC76-A99C-48FA-A469-DCA9BB203592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0C91D10D-3792-4F3E-B882-24C2537E9A2E}">
      <dgm:prSet custT="1"/>
      <dgm:spPr/>
      <dgm:t>
        <a:bodyPr/>
        <a:lstStyle/>
        <a:p>
          <a:r>
            <a:rPr lang="zh-TW" altLang="en-US" sz="2000" dirty="0" smtClean="0">
              <a:latin typeface="微軟正黑體" pitchFamily="34" charset="-120"/>
              <a:ea typeface="微軟正黑體" pitchFamily="34" charset="-120"/>
            </a:rPr>
            <a:t>將自己的藥品推薦給親朋好友</a:t>
          </a:r>
          <a:endParaRPr lang="zh-TW" altLang="en-US" sz="2000" dirty="0">
            <a:latin typeface="微軟正黑體" pitchFamily="34" charset="-120"/>
            <a:ea typeface="微軟正黑體" pitchFamily="34" charset="-120"/>
          </a:endParaRPr>
        </a:p>
      </dgm:t>
    </dgm:pt>
    <dgm:pt modelId="{DD243C0F-EBC7-4A9B-99A1-C15AE7C64CAD}" type="parTrans" cxnId="{405E165C-2665-499E-81C3-B1D95EADF91C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303AE215-D8C4-467E-BE16-0239893EB88D}" type="sibTrans" cxnId="{405E165C-2665-499E-81C3-B1D95EADF91C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628703CC-FD40-4E8C-9DD4-475634254912}" type="pres">
      <dgm:prSet presAssocID="{4E93341E-B5AE-4799-8AF4-7CC03711F0D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0FE0ADD8-C79E-49B8-9E16-6AC2B3633262}" type="pres">
      <dgm:prSet presAssocID="{C07D04A6-DA6F-4AFB-A8AA-3AE9CBDE3EEC}" presName="node" presStyleLbl="node1" presStyleIdx="0" presStyleCnt="6" custScaleX="160001" custScaleY="8574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CC8A484-A174-4CB6-B76D-972A322AF3C0}" type="pres">
      <dgm:prSet presAssocID="{C07D04A6-DA6F-4AFB-A8AA-3AE9CBDE3EEC}" presName="spNode" presStyleCnt="0"/>
      <dgm:spPr/>
    </dgm:pt>
    <dgm:pt modelId="{EC461B20-64B7-4E37-BDB3-C65A88FA0F19}" type="pres">
      <dgm:prSet presAssocID="{74207D69-228E-446F-8A7C-7D581C8183CA}" presName="sibTrans" presStyleLbl="sibTrans1D1" presStyleIdx="0" presStyleCnt="6"/>
      <dgm:spPr/>
      <dgm:t>
        <a:bodyPr/>
        <a:lstStyle/>
        <a:p>
          <a:endParaRPr lang="zh-TW" altLang="en-US"/>
        </a:p>
      </dgm:t>
    </dgm:pt>
    <dgm:pt modelId="{F3A51040-1529-4501-9181-61105FA19C79}" type="pres">
      <dgm:prSet presAssocID="{C0A0F466-2166-40BB-8541-DE720DD15B35}" presName="node" presStyleLbl="node1" presStyleIdx="1" presStyleCnt="6" custScaleX="147963" custScaleY="71959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57380E7-8349-40FF-B9EA-80D2DA753B85}" type="pres">
      <dgm:prSet presAssocID="{C0A0F466-2166-40BB-8541-DE720DD15B35}" presName="spNode" presStyleCnt="0"/>
      <dgm:spPr/>
    </dgm:pt>
    <dgm:pt modelId="{53C43AA2-083F-4E9B-BB9A-F2A11C762C8A}" type="pres">
      <dgm:prSet presAssocID="{B370AE02-E989-42FC-B2ED-77D4E40495E3}" presName="sibTrans" presStyleLbl="sibTrans1D1" presStyleIdx="1" presStyleCnt="6"/>
      <dgm:spPr/>
      <dgm:t>
        <a:bodyPr/>
        <a:lstStyle/>
        <a:p>
          <a:endParaRPr lang="zh-TW" altLang="en-US"/>
        </a:p>
      </dgm:t>
    </dgm:pt>
    <dgm:pt modelId="{3BD2772A-7443-40EC-A157-7E344403BFA4}" type="pres">
      <dgm:prSet presAssocID="{E2BC843D-3B3A-4986-B73A-A15C7634A633}" presName="node" presStyleLbl="node1" presStyleIdx="2" presStyleCnt="6" custScaleX="189454" custScaleY="9559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2BDE5FC-596A-41FE-B6C1-5CBDE5BE68C5}" type="pres">
      <dgm:prSet presAssocID="{E2BC843D-3B3A-4986-B73A-A15C7634A633}" presName="spNode" presStyleCnt="0"/>
      <dgm:spPr/>
    </dgm:pt>
    <dgm:pt modelId="{2048E8F4-81A9-49ED-BE33-C82BC28136D8}" type="pres">
      <dgm:prSet presAssocID="{D4D0ECF7-6455-4EC3-B162-592A4C1D3760}" presName="sibTrans" presStyleLbl="sibTrans1D1" presStyleIdx="2" presStyleCnt="6"/>
      <dgm:spPr/>
      <dgm:t>
        <a:bodyPr/>
        <a:lstStyle/>
        <a:p>
          <a:endParaRPr lang="zh-TW" altLang="en-US"/>
        </a:p>
      </dgm:t>
    </dgm:pt>
    <dgm:pt modelId="{138AD7E5-3284-40BF-BCAE-B66F5BECD30C}" type="pres">
      <dgm:prSet presAssocID="{F0E48887-CEB0-4E0D-A11C-808258D66DB6}" presName="node" presStyleLbl="node1" presStyleIdx="3" presStyleCnt="6" custScaleX="142101" custScaleY="9009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4226952-4B4E-442B-A521-6D5937C27641}" type="pres">
      <dgm:prSet presAssocID="{F0E48887-CEB0-4E0D-A11C-808258D66DB6}" presName="spNode" presStyleCnt="0"/>
      <dgm:spPr/>
    </dgm:pt>
    <dgm:pt modelId="{471783FE-C76B-4044-BB6B-5B8DAEC28C43}" type="pres">
      <dgm:prSet presAssocID="{654DB0BE-5846-4DCD-9EEC-69B41B647FC0}" presName="sibTrans" presStyleLbl="sibTrans1D1" presStyleIdx="3" presStyleCnt="6"/>
      <dgm:spPr/>
      <dgm:t>
        <a:bodyPr/>
        <a:lstStyle/>
        <a:p>
          <a:endParaRPr lang="zh-TW" altLang="en-US"/>
        </a:p>
      </dgm:t>
    </dgm:pt>
    <dgm:pt modelId="{376EC261-9EE7-4A7D-9EFC-44DF0443062D}" type="pres">
      <dgm:prSet presAssocID="{7D66F72A-BDC0-4D0D-93D2-3986969DD875}" presName="node" presStyleLbl="node1" presStyleIdx="4" presStyleCnt="6" custScaleX="190620" custScaleY="116419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AA2312A-FC4A-422D-910D-1B988401C522}" type="pres">
      <dgm:prSet presAssocID="{7D66F72A-BDC0-4D0D-93D2-3986969DD875}" presName="spNode" presStyleCnt="0"/>
      <dgm:spPr/>
    </dgm:pt>
    <dgm:pt modelId="{AE7AB16A-1540-4728-BF2E-B25E44254E3E}" type="pres">
      <dgm:prSet presAssocID="{675C7C9F-99A0-4EA7-864E-A48073EBB246}" presName="sibTrans" presStyleLbl="sibTrans1D1" presStyleIdx="4" presStyleCnt="6"/>
      <dgm:spPr/>
      <dgm:t>
        <a:bodyPr/>
        <a:lstStyle/>
        <a:p>
          <a:endParaRPr lang="zh-TW" altLang="en-US"/>
        </a:p>
      </dgm:t>
    </dgm:pt>
    <dgm:pt modelId="{27623405-7CFB-44C0-BFF7-05FC436679D8}" type="pres">
      <dgm:prSet presAssocID="{0C91D10D-3792-4F3E-B882-24C2537E9A2E}" presName="node" presStyleLbl="node1" presStyleIdx="5" presStyleCnt="6" custScaleX="172518" custScaleY="11207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12426AF-A8AB-4AC3-A2D8-E18EE1DDF148}" type="pres">
      <dgm:prSet presAssocID="{0C91D10D-3792-4F3E-B882-24C2537E9A2E}" presName="spNode" presStyleCnt="0"/>
      <dgm:spPr/>
    </dgm:pt>
    <dgm:pt modelId="{04417C2D-B3F1-4445-9AC1-B1F0C6EFDC89}" type="pres">
      <dgm:prSet presAssocID="{303AE215-D8C4-467E-BE16-0239893EB88D}" presName="sibTrans" presStyleLbl="sibTrans1D1" presStyleIdx="5" presStyleCnt="6"/>
      <dgm:spPr/>
      <dgm:t>
        <a:bodyPr/>
        <a:lstStyle/>
        <a:p>
          <a:endParaRPr lang="zh-TW" altLang="en-US"/>
        </a:p>
      </dgm:t>
    </dgm:pt>
  </dgm:ptLst>
  <dgm:cxnLst>
    <dgm:cxn modelId="{EADE23C0-DE13-4F2C-92A5-647083E19635}" type="presOf" srcId="{F0E48887-CEB0-4E0D-A11C-808258D66DB6}" destId="{138AD7E5-3284-40BF-BCAE-B66F5BECD30C}" srcOrd="0" destOrd="0" presId="urn:microsoft.com/office/officeart/2005/8/layout/cycle6"/>
    <dgm:cxn modelId="{2047FF06-0DA9-450F-97EF-E84E9EDED891}" type="presOf" srcId="{4E93341E-B5AE-4799-8AF4-7CC03711F0D6}" destId="{628703CC-FD40-4E8C-9DD4-475634254912}" srcOrd="0" destOrd="0" presId="urn:microsoft.com/office/officeart/2005/8/layout/cycle6"/>
    <dgm:cxn modelId="{3F4B5C09-B3C4-4DEA-9CD3-8EEF173C3CF8}" srcId="{4E93341E-B5AE-4799-8AF4-7CC03711F0D6}" destId="{C07D04A6-DA6F-4AFB-A8AA-3AE9CBDE3EEC}" srcOrd="0" destOrd="0" parTransId="{4457162A-A8CB-4C36-86FA-6DEB0CEBC0EC}" sibTransId="{74207D69-228E-446F-8A7C-7D581C8183CA}"/>
    <dgm:cxn modelId="{E8B1C82F-220A-4386-AE2B-6E1AAD9B100B}" srcId="{4E93341E-B5AE-4799-8AF4-7CC03711F0D6}" destId="{C0A0F466-2166-40BB-8541-DE720DD15B35}" srcOrd="1" destOrd="0" parTransId="{801571AF-46D3-494D-8673-08A6DA00E6E9}" sibTransId="{B370AE02-E989-42FC-B2ED-77D4E40495E3}"/>
    <dgm:cxn modelId="{D3128568-4BD2-4AAD-A399-9758D67CF57D}" type="presOf" srcId="{675C7C9F-99A0-4EA7-864E-A48073EBB246}" destId="{AE7AB16A-1540-4728-BF2E-B25E44254E3E}" srcOrd="0" destOrd="0" presId="urn:microsoft.com/office/officeart/2005/8/layout/cycle6"/>
    <dgm:cxn modelId="{F5137A91-27C5-4430-9BFF-5C6E2F92B70B}" type="presOf" srcId="{B370AE02-E989-42FC-B2ED-77D4E40495E3}" destId="{53C43AA2-083F-4E9B-BB9A-F2A11C762C8A}" srcOrd="0" destOrd="0" presId="urn:microsoft.com/office/officeart/2005/8/layout/cycle6"/>
    <dgm:cxn modelId="{A7406041-33E6-44DE-9E39-076780C58B95}" type="presOf" srcId="{7D66F72A-BDC0-4D0D-93D2-3986969DD875}" destId="{376EC261-9EE7-4A7D-9EFC-44DF0443062D}" srcOrd="0" destOrd="0" presId="urn:microsoft.com/office/officeart/2005/8/layout/cycle6"/>
    <dgm:cxn modelId="{87B21ED3-9654-478D-9A9F-8D6FCB1FF7CD}" srcId="{4E93341E-B5AE-4799-8AF4-7CC03711F0D6}" destId="{7D66F72A-BDC0-4D0D-93D2-3986969DD875}" srcOrd="4" destOrd="0" parTransId="{8D1BB67D-A778-43D1-B39B-419F0D7EADE0}" sibTransId="{675C7C9F-99A0-4EA7-864E-A48073EBB246}"/>
    <dgm:cxn modelId="{BFEE9058-797D-4E47-8491-7F5E9BDF7225}" type="presOf" srcId="{303AE215-D8C4-467E-BE16-0239893EB88D}" destId="{04417C2D-B3F1-4445-9AC1-B1F0C6EFDC89}" srcOrd="0" destOrd="0" presId="urn:microsoft.com/office/officeart/2005/8/layout/cycle6"/>
    <dgm:cxn modelId="{1B6A31B3-2020-4492-B62C-AA17BCAB37C5}" srcId="{4E93341E-B5AE-4799-8AF4-7CC03711F0D6}" destId="{E2BC843D-3B3A-4986-B73A-A15C7634A633}" srcOrd="2" destOrd="0" parTransId="{EECCB4E0-FC27-468C-9666-2E984962A50F}" sibTransId="{D4D0ECF7-6455-4EC3-B162-592A4C1D3760}"/>
    <dgm:cxn modelId="{4C94592B-F8DD-432B-AB55-8A41E3E7D185}" type="presOf" srcId="{D4D0ECF7-6455-4EC3-B162-592A4C1D3760}" destId="{2048E8F4-81A9-49ED-BE33-C82BC28136D8}" srcOrd="0" destOrd="0" presId="urn:microsoft.com/office/officeart/2005/8/layout/cycle6"/>
    <dgm:cxn modelId="{183CBC76-A99C-48FA-A469-DCA9BB203592}" srcId="{4E93341E-B5AE-4799-8AF4-7CC03711F0D6}" destId="{F0E48887-CEB0-4E0D-A11C-808258D66DB6}" srcOrd="3" destOrd="0" parTransId="{5B8FB16D-0EC2-41C4-AE25-4B329EC46EC8}" sibTransId="{654DB0BE-5846-4DCD-9EEC-69B41B647FC0}"/>
    <dgm:cxn modelId="{DC372F29-8D26-471B-9014-780878888C87}" type="presOf" srcId="{C07D04A6-DA6F-4AFB-A8AA-3AE9CBDE3EEC}" destId="{0FE0ADD8-C79E-49B8-9E16-6AC2B3633262}" srcOrd="0" destOrd="0" presId="urn:microsoft.com/office/officeart/2005/8/layout/cycle6"/>
    <dgm:cxn modelId="{85170AA7-62D6-4586-B171-870914088575}" type="presOf" srcId="{0C91D10D-3792-4F3E-B882-24C2537E9A2E}" destId="{27623405-7CFB-44C0-BFF7-05FC436679D8}" srcOrd="0" destOrd="0" presId="urn:microsoft.com/office/officeart/2005/8/layout/cycle6"/>
    <dgm:cxn modelId="{B6C83FB8-492E-4DAF-9D93-4B4284E72DAB}" type="presOf" srcId="{74207D69-228E-446F-8A7C-7D581C8183CA}" destId="{EC461B20-64B7-4E37-BDB3-C65A88FA0F19}" srcOrd="0" destOrd="0" presId="urn:microsoft.com/office/officeart/2005/8/layout/cycle6"/>
    <dgm:cxn modelId="{CB9DABC9-CBFC-416C-87AA-FB5E57C6ED98}" type="presOf" srcId="{654DB0BE-5846-4DCD-9EEC-69B41B647FC0}" destId="{471783FE-C76B-4044-BB6B-5B8DAEC28C43}" srcOrd="0" destOrd="0" presId="urn:microsoft.com/office/officeart/2005/8/layout/cycle6"/>
    <dgm:cxn modelId="{AC5991D7-3274-45D2-86A5-3E4AE7879D9D}" type="presOf" srcId="{E2BC843D-3B3A-4986-B73A-A15C7634A633}" destId="{3BD2772A-7443-40EC-A157-7E344403BFA4}" srcOrd="0" destOrd="0" presId="urn:microsoft.com/office/officeart/2005/8/layout/cycle6"/>
    <dgm:cxn modelId="{405E165C-2665-499E-81C3-B1D95EADF91C}" srcId="{4E93341E-B5AE-4799-8AF4-7CC03711F0D6}" destId="{0C91D10D-3792-4F3E-B882-24C2537E9A2E}" srcOrd="5" destOrd="0" parTransId="{DD243C0F-EBC7-4A9B-99A1-C15AE7C64CAD}" sibTransId="{303AE215-D8C4-467E-BE16-0239893EB88D}"/>
    <dgm:cxn modelId="{DF1508EB-BE48-48D7-B029-B87941D19B62}" type="presOf" srcId="{C0A0F466-2166-40BB-8541-DE720DD15B35}" destId="{F3A51040-1529-4501-9181-61105FA19C79}" srcOrd="0" destOrd="0" presId="urn:microsoft.com/office/officeart/2005/8/layout/cycle6"/>
    <dgm:cxn modelId="{D7EE5EA4-D191-4069-B304-78F72A617B90}" type="presParOf" srcId="{628703CC-FD40-4E8C-9DD4-475634254912}" destId="{0FE0ADD8-C79E-49B8-9E16-6AC2B3633262}" srcOrd="0" destOrd="0" presId="urn:microsoft.com/office/officeart/2005/8/layout/cycle6"/>
    <dgm:cxn modelId="{EA935097-A4FB-4A52-B2EE-464C59DDFBDA}" type="presParOf" srcId="{628703CC-FD40-4E8C-9DD4-475634254912}" destId="{ACC8A484-A174-4CB6-B76D-972A322AF3C0}" srcOrd="1" destOrd="0" presId="urn:microsoft.com/office/officeart/2005/8/layout/cycle6"/>
    <dgm:cxn modelId="{ADBB5E3A-B314-4FDE-B702-C3C7BC0F0307}" type="presParOf" srcId="{628703CC-FD40-4E8C-9DD4-475634254912}" destId="{EC461B20-64B7-4E37-BDB3-C65A88FA0F19}" srcOrd="2" destOrd="0" presId="urn:microsoft.com/office/officeart/2005/8/layout/cycle6"/>
    <dgm:cxn modelId="{56DDCFFF-5F2C-4818-931F-85B15C029BB4}" type="presParOf" srcId="{628703CC-FD40-4E8C-9DD4-475634254912}" destId="{F3A51040-1529-4501-9181-61105FA19C79}" srcOrd="3" destOrd="0" presId="urn:microsoft.com/office/officeart/2005/8/layout/cycle6"/>
    <dgm:cxn modelId="{D45B5DFF-5523-4D0E-8AFB-558B65ED2247}" type="presParOf" srcId="{628703CC-FD40-4E8C-9DD4-475634254912}" destId="{957380E7-8349-40FF-B9EA-80D2DA753B85}" srcOrd="4" destOrd="0" presId="urn:microsoft.com/office/officeart/2005/8/layout/cycle6"/>
    <dgm:cxn modelId="{588E925D-AAA0-4E9C-A012-83C7406CF180}" type="presParOf" srcId="{628703CC-FD40-4E8C-9DD4-475634254912}" destId="{53C43AA2-083F-4E9B-BB9A-F2A11C762C8A}" srcOrd="5" destOrd="0" presId="urn:microsoft.com/office/officeart/2005/8/layout/cycle6"/>
    <dgm:cxn modelId="{FDAFD931-F9EB-4502-BA63-C5F5A726074B}" type="presParOf" srcId="{628703CC-FD40-4E8C-9DD4-475634254912}" destId="{3BD2772A-7443-40EC-A157-7E344403BFA4}" srcOrd="6" destOrd="0" presId="urn:microsoft.com/office/officeart/2005/8/layout/cycle6"/>
    <dgm:cxn modelId="{8CE9161E-D205-4A2F-8911-E545DFCB4CF2}" type="presParOf" srcId="{628703CC-FD40-4E8C-9DD4-475634254912}" destId="{92BDE5FC-596A-41FE-B6C1-5CBDE5BE68C5}" srcOrd="7" destOrd="0" presId="urn:microsoft.com/office/officeart/2005/8/layout/cycle6"/>
    <dgm:cxn modelId="{967B4D38-973D-410D-8F4C-418E7A68C1E9}" type="presParOf" srcId="{628703CC-FD40-4E8C-9DD4-475634254912}" destId="{2048E8F4-81A9-49ED-BE33-C82BC28136D8}" srcOrd="8" destOrd="0" presId="urn:microsoft.com/office/officeart/2005/8/layout/cycle6"/>
    <dgm:cxn modelId="{C330CCE1-5936-4D1B-A405-14BA4D45D5ED}" type="presParOf" srcId="{628703CC-FD40-4E8C-9DD4-475634254912}" destId="{138AD7E5-3284-40BF-BCAE-B66F5BECD30C}" srcOrd="9" destOrd="0" presId="urn:microsoft.com/office/officeart/2005/8/layout/cycle6"/>
    <dgm:cxn modelId="{C63806C1-772F-481E-BE7C-3DD49528C257}" type="presParOf" srcId="{628703CC-FD40-4E8C-9DD4-475634254912}" destId="{C4226952-4B4E-442B-A521-6D5937C27641}" srcOrd="10" destOrd="0" presId="urn:microsoft.com/office/officeart/2005/8/layout/cycle6"/>
    <dgm:cxn modelId="{7A894534-AB0B-43C8-BCC2-A3C7A6DF55D0}" type="presParOf" srcId="{628703CC-FD40-4E8C-9DD4-475634254912}" destId="{471783FE-C76B-4044-BB6B-5B8DAEC28C43}" srcOrd="11" destOrd="0" presId="urn:microsoft.com/office/officeart/2005/8/layout/cycle6"/>
    <dgm:cxn modelId="{CD5CC2AD-A6DC-4FDE-9C4B-B2EF86ABC5DE}" type="presParOf" srcId="{628703CC-FD40-4E8C-9DD4-475634254912}" destId="{376EC261-9EE7-4A7D-9EFC-44DF0443062D}" srcOrd="12" destOrd="0" presId="urn:microsoft.com/office/officeart/2005/8/layout/cycle6"/>
    <dgm:cxn modelId="{ADCD1F9E-A6E6-47E2-ABF2-3AC49F6B1516}" type="presParOf" srcId="{628703CC-FD40-4E8C-9DD4-475634254912}" destId="{AAA2312A-FC4A-422D-910D-1B988401C522}" srcOrd="13" destOrd="0" presId="urn:microsoft.com/office/officeart/2005/8/layout/cycle6"/>
    <dgm:cxn modelId="{B0948A64-C614-439B-AA87-96B7B0B50E1A}" type="presParOf" srcId="{628703CC-FD40-4E8C-9DD4-475634254912}" destId="{AE7AB16A-1540-4728-BF2E-B25E44254E3E}" srcOrd="14" destOrd="0" presId="urn:microsoft.com/office/officeart/2005/8/layout/cycle6"/>
    <dgm:cxn modelId="{54B79D93-6984-4BDA-BA91-0DDACC5F443E}" type="presParOf" srcId="{628703CC-FD40-4E8C-9DD4-475634254912}" destId="{27623405-7CFB-44C0-BFF7-05FC436679D8}" srcOrd="15" destOrd="0" presId="urn:microsoft.com/office/officeart/2005/8/layout/cycle6"/>
    <dgm:cxn modelId="{5DFD11F8-9AB4-4624-ABD5-4932B937C7D4}" type="presParOf" srcId="{628703CC-FD40-4E8C-9DD4-475634254912}" destId="{712426AF-A8AB-4AC3-A2D8-E18EE1DDF148}" srcOrd="16" destOrd="0" presId="urn:microsoft.com/office/officeart/2005/8/layout/cycle6"/>
    <dgm:cxn modelId="{74CA0093-EB37-4BF4-81EF-2865A320477C}" type="presParOf" srcId="{628703CC-FD40-4E8C-9DD4-475634254912}" destId="{04417C2D-B3F1-4445-9AC1-B1F0C6EFDC89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9F1B21-A32C-413D-80BF-38046BB2FF2E}">
      <dsp:nvSpPr>
        <dsp:cNvPr id="0" name=""/>
        <dsp:cNvSpPr/>
      </dsp:nvSpPr>
      <dsp:spPr>
        <a:xfrm>
          <a:off x="0" y="143983"/>
          <a:ext cx="8280920" cy="887537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32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200" kern="1200" dirty="0" smtClean="0">
              <a:latin typeface="微軟正黑體" pitchFamily="34" charset="-120"/>
              <a:ea typeface="微軟正黑體" pitchFamily="34" charset="-120"/>
            </a:rPr>
            <a:t>一</a:t>
          </a:r>
          <a:r>
            <a:rPr lang="en-US" altLang="en-US" sz="3200" kern="1200" dirty="0" smtClean="0">
              <a:latin typeface="微軟正黑體" pitchFamily="34" charset="-120"/>
              <a:ea typeface="微軟正黑體" pitchFamily="34" charset="-120"/>
            </a:rPr>
            <a:t>)WHY</a:t>
          </a:r>
          <a:r>
            <a:rPr lang="zh-TW" altLang="en-US" sz="3200" kern="1200" dirty="0" smtClean="0">
              <a:latin typeface="微軟正黑體" pitchFamily="34" charset="-120"/>
              <a:ea typeface="微軟正黑體" pitchFamily="34" charset="-120"/>
            </a:rPr>
            <a:t>：為什麼會發生事故？</a:t>
          </a:r>
          <a:endParaRPr lang="zh-TW" altLang="en-US" sz="32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143983"/>
        <a:ext cx="8280920" cy="887537"/>
      </dsp:txXfrm>
    </dsp:sp>
    <dsp:sp modelId="{75CB2590-6BA2-4A39-BE7F-959880BEA071}">
      <dsp:nvSpPr>
        <dsp:cNvPr id="0" name=""/>
        <dsp:cNvSpPr/>
      </dsp:nvSpPr>
      <dsp:spPr>
        <a:xfrm>
          <a:off x="0" y="1031520"/>
          <a:ext cx="8280920" cy="1059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919" tIns="45720" rIns="256032" bIns="45720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發生這場事故的原因有哪些？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1031520"/>
        <a:ext cx="8280920" cy="1059840"/>
      </dsp:txXfrm>
    </dsp:sp>
    <dsp:sp modelId="{506D0E29-A422-45B4-9CC6-214AAF6ED4DB}">
      <dsp:nvSpPr>
        <dsp:cNvPr id="0" name=""/>
        <dsp:cNvSpPr/>
      </dsp:nvSpPr>
      <dsp:spPr>
        <a:xfrm>
          <a:off x="0" y="2091360"/>
          <a:ext cx="8280920" cy="1198080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3600" kern="1200" dirty="0" smtClean="0">
              <a:latin typeface="微軟正黑體" pitchFamily="34" charset="-120"/>
              <a:ea typeface="微軟正黑體" pitchFamily="34" charset="-120"/>
            </a:rPr>
            <a:t>(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二</a:t>
          </a:r>
          <a:r>
            <a:rPr lang="en-US" altLang="en-US" sz="3600" kern="1200" dirty="0" smtClean="0">
              <a:latin typeface="微軟正黑體" pitchFamily="34" charset="-120"/>
              <a:ea typeface="微軟正黑體" pitchFamily="34" charset="-120"/>
            </a:rPr>
            <a:t>)HOW</a:t>
          </a: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：如何預防？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2091360"/>
        <a:ext cx="8280920" cy="1198080"/>
      </dsp:txXfrm>
    </dsp:sp>
    <dsp:sp modelId="{ED10DCF9-7777-4100-8ADA-A0BCB5FF4FA6}">
      <dsp:nvSpPr>
        <dsp:cNvPr id="0" name=""/>
        <dsp:cNvSpPr/>
      </dsp:nvSpPr>
      <dsp:spPr>
        <a:xfrm>
          <a:off x="0" y="3289440"/>
          <a:ext cx="8280920" cy="1523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919" tIns="45720" rIns="256032" bIns="45720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3600" kern="1200" dirty="0" smtClean="0">
              <a:latin typeface="微軟正黑體" pitchFamily="34" charset="-120"/>
              <a:ea typeface="微軟正黑體" pitchFamily="34" charset="-120"/>
            </a:rPr>
            <a:t>如果阿金伯做什麼事，就可能避免這場車禍的發生？</a:t>
          </a:r>
          <a:endParaRPr lang="zh-TW" altLang="en-US" sz="3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3289440"/>
        <a:ext cx="8280920" cy="15235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E0ADD8-C79E-49B8-9E16-6AC2B3633262}">
      <dsp:nvSpPr>
        <dsp:cNvPr id="0" name=""/>
        <dsp:cNvSpPr/>
      </dsp:nvSpPr>
      <dsp:spPr>
        <a:xfrm>
          <a:off x="3177937" y="52877"/>
          <a:ext cx="2076628" cy="72338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看錯服藥指示</a:t>
          </a:r>
          <a:endParaRPr lang="zh-TW" altLang="en-US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177937" y="52877"/>
        <a:ext cx="2076628" cy="723383"/>
      </dsp:txXfrm>
    </dsp:sp>
    <dsp:sp modelId="{EC461B20-64B7-4E37-BDB3-C65A88FA0F19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3032079" y="295824"/>
              </a:moveTo>
              <a:arcTo wR="1988528" hR="1988528" stAng="18099229" swAng="1045681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A51040-1529-4501-9181-61105FA19C79}">
      <dsp:nvSpPr>
        <dsp:cNvPr id="0" name=""/>
        <dsp:cNvSpPr/>
      </dsp:nvSpPr>
      <dsp:spPr>
        <a:xfrm>
          <a:off x="4978173" y="1105301"/>
          <a:ext cx="1920388" cy="60706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忘記服藥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978173" y="1105301"/>
        <a:ext cx="1920388" cy="607064"/>
      </dsp:txXfrm>
    </dsp:sp>
    <dsp:sp modelId="{53C43AA2-083F-4E9B-BB9A-F2A11C762C8A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3857651" y="1309834"/>
              </a:moveTo>
              <a:arcTo wR="1988528" hR="1988528" stAng="20402617" swAng="2212655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D2772A-7443-40EC-A157-7E344403BFA4}">
      <dsp:nvSpPr>
        <dsp:cNvPr id="0" name=""/>
        <dsp:cNvSpPr/>
      </dsp:nvSpPr>
      <dsp:spPr>
        <a:xfrm>
          <a:off x="4708920" y="2994126"/>
          <a:ext cx="2458893" cy="80647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服用錯誤的劑量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708920" y="2994126"/>
        <a:ext cx="2458893" cy="806471"/>
      </dsp:txXfrm>
    </dsp:sp>
    <dsp:sp modelId="{2048E8F4-81A9-49ED-BE33-C82BC28136D8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3398868" y="3390380"/>
              </a:moveTo>
              <a:arcTo wR="1988528" hR="1988528" stAng="2689623" swAng="1042077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8AD7E5-3284-40BF-BCAE-B66F5BECD30C}">
      <dsp:nvSpPr>
        <dsp:cNvPr id="0" name=""/>
        <dsp:cNvSpPr/>
      </dsp:nvSpPr>
      <dsp:spPr>
        <a:xfrm>
          <a:off x="3294097" y="4011594"/>
          <a:ext cx="1844306" cy="76006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smtClean="0">
              <a:latin typeface="微軟正黑體" pitchFamily="34" charset="-120"/>
              <a:ea typeface="微軟正黑體" pitchFamily="34" charset="-120"/>
            </a:rPr>
            <a:t>錯誤</a:t>
          </a: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的服藥間隔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294097" y="4011594"/>
        <a:ext cx="1844306" cy="760063"/>
      </dsp:txXfrm>
    </dsp:sp>
    <dsp:sp modelId="{471783FE-C76B-4044-BB6B-5B8DAEC28C43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1062070" y="3748051"/>
              </a:moveTo>
              <a:arcTo wR="1988528" hR="1988528" stAng="7066115" swAng="825861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6EC261-9EE7-4A7D-9EFC-44DF0443062D}">
      <dsp:nvSpPr>
        <dsp:cNvPr id="0" name=""/>
        <dsp:cNvSpPr/>
      </dsp:nvSpPr>
      <dsp:spPr>
        <a:xfrm>
          <a:off x="1257121" y="2906292"/>
          <a:ext cx="2474027" cy="982139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微軟正黑體" pitchFamily="34" charset="-120"/>
              <a:ea typeface="微軟正黑體" pitchFamily="34" charset="-120"/>
            </a:rPr>
            <a:t>自行額外加服藥劑</a:t>
          </a:r>
          <a:endParaRPr lang="zh-TW" altLang="en-US" sz="2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257121" y="2906292"/>
        <a:ext cx="2474027" cy="982139"/>
      </dsp:txXfrm>
    </dsp:sp>
    <dsp:sp modelId="{AE7AB16A-1540-4728-BF2E-B25E44254E3E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62151" y="2481802"/>
              </a:moveTo>
              <a:arcTo wR="1988528" hR="1988528" stAng="9938236" swAng="1756342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623405-7CFB-44C0-BFF7-05FC436679D8}">
      <dsp:nvSpPr>
        <dsp:cNvPr id="0" name=""/>
        <dsp:cNvSpPr/>
      </dsp:nvSpPr>
      <dsp:spPr>
        <a:xfrm>
          <a:off x="1374592" y="936104"/>
          <a:ext cx="2239084" cy="94545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微軟正黑體" pitchFamily="34" charset="-120"/>
              <a:ea typeface="微軟正黑體" pitchFamily="34" charset="-120"/>
            </a:rPr>
            <a:t>將自己的藥品推薦給親朋好友</a:t>
          </a:r>
          <a:endParaRPr lang="zh-TW" altLang="en-US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374592" y="936104"/>
        <a:ext cx="2239084" cy="945458"/>
      </dsp:txXfrm>
    </dsp:sp>
    <dsp:sp modelId="{04417C2D-B3F1-4445-9AC1-B1F0C6EFDC89}">
      <dsp:nvSpPr>
        <dsp:cNvPr id="0" name=""/>
        <dsp:cNvSpPr/>
      </dsp:nvSpPr>
      <dsp:spPr>
        <a:xfrm>
          <a:off x="2227722" y="414569"/>
          <a:ext cx="3977057" cy="3977057"/>
        </a:xfrm>
        <a:custGeom>
          <a:avLst/>
          <a:gdLst/>
          <a:ahLst/>
          <a:cxnLst/>
          <a:rect l="0" t="0" r="0" b="0"/>
          <a:pathLst>
            <a:path>
              <a:moveTo>
                <a:pt x="648888" y="518967"/>
              </a:moveTo>
              <a:arcTo wR="1988528" hR="1988528" stAng="13658876" swAng="645940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77FA8-E65C-4151-828B-E1639391C565}" type="datetimeFigureOut">
              <a:rPr lang="zh-TW" altLang="en-US" smtClean="0"/>
              <a:pPr/>
              <a:t>2011/3/24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39749-ECA7-4853-A1AD-8BAA3B968B9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ea typeface="文鼎古印體" pitchFamily="49" charset="-120"/>
              </a:rPr>
              <a:t>第三單元</a:t>
            </a:r>
            <a:br>
              <a:rPr lang="zh-TW" altLang="en-US" dirty="0" smtClean="0">
                <a:ea typeface="文鼎古印體" pitchFamily="49" charset="-120"/>
              </a:rPr>
            </a:br>
            <a:r>
              <a:rPr lang="zh-TW" altLang="en-US" dirty="0" smtClean="0">
                <a:ea typeface="文鼎古印體" pitchFamily="49" charset="-120"/>
              </a:rPr>
              <a:t>身心轉變要知道  用藥安全要明瞭</a:t>
            </a:r>
            <a:endParaRPr lang="zh-TW" altLang="en-US" dirty="0">
              <a:ea typeface="文鼎古印體" pitchFamily="49" charset="-12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l="46754" t="32510" r="14416" b="15561"/>
          <a:stretch>
            <a:fillRect/>
          </a:stretch>
        </p:blipFill>
        <p:spPr bwMode="auto">
          <a:xfrm>
            <a:off x="539552" y="1628799"/>
            <a:ext cx="8280920" cy="532344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高齡者用藥常識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請臨床醫師定期評估老人經常使用的藥品</a:t>
            </a:r>
          </a:p>
          <a:p>
            <a:pPr>
              <a:buFont typeface="Wingdings" pitchFamily="2" charset="2"/>
              <a:buChar char="ü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若有使用草藥、維他命、藥膏等藥品，須於看診時帶來，詢問醫師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Font typeface="Wingdings" pitchFamily="2" charset="2"/>
              <a:buChar char="ü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有新症狀出現時，要求醫師評估是否與藥物有關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Font typeface="Wingdings" pitchFamily="2" charset="2"/>
              <a:buChar char="ü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須注意看藥品標示的注意事項，並使用裝藥品的容   器，避免漏服或重複使用</a:t>
            </a:r>
          </a:p>
          <a:p>
            <a:pPr>
              <a:buFont typeface="Wingdings" pitchFamily="2" charset="2"/>
              <a:buChar char="ü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發生任何異常狀況應紀錄，並告知醫師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藥物對交通安全的影響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315828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556792"/>
            <a:ext cx="3319239" cy="2413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149080"/>
            <a:ext cx="3312368" cy="2414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4221088"/>
            <a:ext cx="3240360" cy="23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文字方塊 7"/>
          <p:cNvSpPr txBox="1"/>
          <p:nvPr/>
        </p:nvSpPr>
        <p:spPr>
          <a:xfrm>
            <a:off x="1403648" y="378904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▲藥酒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5940152" y="386104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▲感冒藥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827584" y="648866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▲安眠藥、抗憂鬱的藥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5724128" y="652534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▲毒品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自我健康評估檢表</a:t>
            </a:r>
          </a:p>
        </p:txBody>
      </p:sp>
      <p:sp>
        <p:nvSpPr>
          <p:cNvPr id="9" name="內容版面配置區 8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Autofit/>
          </a:bodyPr>
          <a:lstStyle/>
          <a:p>
            <a:pPr marL="514350" indent="-514350">
              <a:lnSpc>
                <a:spcPct val="170000"/>
              </a:lnSpc>
              <a:buFont typeface="Wingdings" pitchFamily="2" charset="2"/>
              <a:buChar char="p"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覺得自己難以看出物體有多遠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p"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覺得自己在夜間駕駛的困難度增加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p"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發現自己難以轉頭從肩膀上看出去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p"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對於操控汽機車所需的反應力或平衡性，明顯比以往差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p"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在交通繁忙路段或交叉路口駕駛，容易感到焦慮或緊張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p"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覺得自己必須以遠低於時速限制的速度駕駛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lnSpc>
                <a:spcPct val="170000"/>
              </a:lnSpc>
              <a:buFont typeface="Wingdings" pitchFamily="2" charset="2"/>
              <a:buChar char="p"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患有未能控制良好的癲癇症、糖尿病、失智症或心臟病等慢性疾病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p"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經常在服用酒精或藥物情況下駕駛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p"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即使駕駛的路程不遠，也容易疲勞想打瞌睡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p"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發現自己發生小事故，或幾乎發生事故的情形比以往多</a:t>
            </a:r>
          </a:p>
          <a:p>
            <a:pPr marL="514350" indent="-514350">
              <a:lnSpc>
                <a:spcPct val="170000"/>
              </a:lnSpc>
              <a:buFont typeface="Wingdings" pitchFamily="2" charset="2"/>
              <a:buChar char="p"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有家人、朋友或醫師對您的駕駛安全備感關注</a:t>
            </a:r>
          </a:p>
        </p:txBody>
      </p:sp>
      <p:sp>
        <p:nvSpPr>
          <p:cNvPr id="4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自我健康評估檢表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駕駛人士用藥須知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700809"/>
            <a:ext cx="8229600" cy="5157192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ü"/>
            </a:pPr>
            <a:r>
              <a:rPr lang="zh-TW" altLang="en-US" smtClean="0">
                <a:latin typeface="微軟正黑體" pitchFamily="34" charset="-120"/>
                <a:ea typeface="微軟正黑體" pitchFamily="34" charset="-120"/>
              </a:rPr>
              <a:t>仔細閱讀藥物標籤上是否有「使人昏昏欲睡」或「服用後不宜駕駛」的警告</a:t>
            </a:r>
          </a:p>
          <a:p>
            <a:pPr>
              <a:buFont typeface="Wingdings" pitchFamily="2" charset="2"/>
              <a:buChar char="ü"/>
            </a:pPr>
            <a:r>
              <a:rPr lang="zh-TW" altLang="en-US" smtClean="0">
                <a:latin typeface="微軟正黑體" pitchFamily="34" charset="-120"/>
                <a:ea typeface="微軟正黑體" pitchFamily="34" charset="-120"/>
              </a:rPr>
              <a:t>請教醫生或藥劑師關於服用的藥物是否會影響</a:t>
            </a:r>
          </a:p>
          <a:p>
            <a:pPr>
              <a:buFont typeface="Wingdings" pitchFamily="2" charset="2"/>
              <a:buChar char="ü"/>
            </a:pPr>
            <a:r>
              <a:rPr lang="zh-TW" altLang="en-US" smtClean="0">
                <a:latin typeface="微軟正黑體" pitchFamily="34" charset="-120"/>
                <a:ea typeface="微軟正黑體" pitchFamily="34" charset="-120"/>
              </a:rPr>
              <a:t>服用後有如昏昏欲睡及影響駕駛的徵狀，不宜駕駛</a:t>
            </a:r>
            <a:endParaRPr lang="en-US" altLang="zh-TW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Font typeface="Wingdings" pitchFamily="2" charset="2"/>
              <a:buChar char="ü"/>
            </a:pPr>
            <a:r>
              <a:rPr lang="zh-TW" altLang="en-US" smtClean="0">
                <a:latin typeface="微軟正黑體" pitchFamily="34" charset="-120"/>
                <a:ea typeface="微軟正黑體" pitchFamily="34" charset="-120"/>
              </a:rPr>
              <a:t>請教醫生或藥劑師是否可改用其他藥物</a:t>
            </a:r>
          </a:p>
          <a:p>
            <a:pPr>
              <a:buFont typeface="Wingdings" pitchFamily="2" charset="2"/>
              <a:buChar char="ü"/>
            </a:pPr>
            <a:r>
              <a:rPr lang="zh-TW" altLang="en-US" smtClean="0">
                <a:latin typeface="微軟正黑體" pitchFamily="34" charset="-120"/>
                <a:ea typeface="微軟正黑體" pitchFamily="34" charset="-120"/>
              </a:rPr>
              <a:t>若一定要服用，駕駛者不宜駕駛，可使用其他交通工具或找其他人</a:t>
            </a:r>
          </a:p>
          <a:p>
            <a:pPr>
              <a:buFont typeface="Wingdings" pitchFamily="2" charset="2"/>
              <a:buChar char="ü"/>
            </a:pPr>
            <a:r>
              <a:rPr lang="zh-TW" altLang="en-US" smtClean="0">
                <a:latin typeface="微軟正黑體" pitchFamily="34" charset="-120"/>
                <a:ea typeface="微軟正黑體" pitchFamily="34" charset="-120"/>
              </a:rPr>
              <a:t>避免藥物與酒精同時服用，可能會影響駕駛者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" name="圓角矩形 3"/>
          <p:cNvSpPr/>
          <p:nvPr/>
        </p:nvSpPr>
        <p:spPr>
          <a:xfrm>
            <a:off x="251520" y="1628800"/>
            <a:ext cx="8640960" cy="165618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會影響駕駛的藥物，較常見的藥物類別有：鎮靜安眠藥、降血壓藥、抗癲癇藥、止暈止嘔藥、傷風咳藥</a:t>
            </a:r>
            <a:endParaRPr lang="en-US" altLang="zh-TW" sz="2800" dirty="0" smtClean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～謝謝聆聽～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3518"/>
          <a:stretch>
            <a:fillRect/>
          </a:stretch>
        </p:blipFill>
        <p:spPr bwMode="auto">
          <a:xfrm>
            <a:off x="-428661" y="2500306"/>
            <a:ext cx="10313137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雲朵形圖說文字 5"/>
          <p:cNvSpPr/>
          <p:nvPr/>
        </p:nvSpPr>
        <p:spPr>
          <a:xfrm>
            <a:off x="1571604" y="1714488"/>
            <a:ext cx="3500462" cy="192882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Q</a:t>
            </a:r>
            <a:r>
              <a:rPr lang="zh-TW" alt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＆</a:t>
            </a:r>
            <a:r>
              <a:rPr lang="en-US" altLang="zh-TW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</a:t>
            </a:r>
            <a:endParaRPr lang="zh-TW" alt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學習重點</a:t>
            </a: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學習者能認識高齡者用藥後的生理變化</a:t>
            </a:r>
          </a:p>
          <a:p>
            <a:pPr lvl="0"/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學習者能瞭解用藥常識</a:t>
            </a:r>
          </a:p>
          <a:p>
            <a:pPr lvl="0"/>
            <a:r>
              <a:rPr lang="zh-TW" altLang="en-US" sz="4800" dirty="0" smtClean="0">
                <a:latin typeface="微軟正黑體" pitchFamily="34" charset="-120"/>
                <a:ea typeface="微軟正黑體" pitchFamily="34" charset="-120"/>
              </a:rPr>
              <a:t>學習者可以瞭解用藥後對用路情況的影響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情境案例</a:t>
            </a:r>
            <a:endParaRPr lang="zh-TW" altLang="en-US" dirty="0">
              <a:latin typeface="華康中特圓體" pitchFamily="49" charset="-120"/>
              <a:ea typeface="華康中特圓體" pitchFamily="49" charset="-12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3847" t="2572" r="54926" b="60143"/>
          <a:stretch>
            <a:fillRect/>
          </a:stretch>
        </p:blipFill>
        <p:spPr bwMode="auto">
          <a:xfrm>
            <a:off x="611560" y="1484784"/>
            <a:ext cx="8208912" cy="5153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問題討論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701" t="4598" r="31948" b="80230"/>
          <a:stretch>
            <a:fillRect/>
          </a:stretch>
        </p:blipFill>
        <p:spPr bwMode="auto">
          <a:xfrm>
            <a:off x="0" y="0"/>
            <a:ext cx="22322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資料庫圖表 4"/>
          <p:cNvGraphicFramePr/>
          <p:nvPr/>
        </p:nvGraphicFramePr>
        <p:xfrm>
          <a:off x="395536" y="1556792"/>
          <a:ext cx="8280920" cy="4956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如果可以再來一次</a:t>
            </a:r>
            <a:endParaRPr lang="zh-TW" altLang="en-US" dirty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p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六十八歲的阿金伯最近常常下背痛，醫師幫他開了「得舒服」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一種肌肉鬆弛劑，可減緩背痛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，他服用過後，真的覺得舒服多了。這天早上他剛吃了一錠「得舒服」，十幾分鐘後就接到隔壁鄉阿順伯的電話，要他過去幫忙扛東西。此時阿金伯 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1</a:t>
            </a:r>
            <a:r>
              <a:rPr lang="zh-TW" alt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  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，不只可以幫助阿順伯，還可以讓自己在家裡好好休息。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如果可以再來一次</a:t>
            </a:r>
            <a:endParaRPr lang="zh-TW" altLang="en-US" dirty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p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阿金伯答應阿順伯要過去幫忙，但因為剛吃完藥，所以阿金伯 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  ，等到阿金伯覺得自己狀況比較合適後，阿金伯   </a:t>
            </a:r>
            <a:r>
              <a:rPr lang="en-US" altLang="zh-TW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 ，然後安全地抵達阿順伯家幫助阿順伯。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</a:rPr>
              <a:t>如果可以再來一次（選項）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Autofit/>
          </a:bodyPr>
          <a:lstStyle/>
          <a:p>
            <a:pPr marL="457200" indent="-457200">
              <a:buNone/>
            </a:pPr>
            <a:r>
              <a:rPr lang="en-US" altLang="zh-TW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1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  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(1)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跟阿順伯說自己剛吃藥，不方便出門，讓自己的兒子去</a:t>
            </a:r>
            <a:endParaRPr lang="en-US" altLang="zh-TW" sz="2300" dirty="0" smtClean="0">
              <a:latin typeface="微軟正黑體" pitchFamily="34" charset="-120"/>
              <a:ea typeface="微軟正黑體" pitchFamily="34" charset="-120"/>
            </a:endParaRPr>
          </a:p>
          <a:p>
            <a:pPr marL="457200" indent="-457200"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       幫忙。</a:t>
            </a:r>
          </a:p>
          <a:p>
            <a:pPr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(2)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毫不猶豫地直接答應要過去幫忙</a:t>
            </a:r>
          </a:p>
          <a:p>
            <a:pPr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(3)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沒有告知家人就立即出門戴好斗笠，以便辦完事後直接</a:t>
            </a:r>
            <a:endParaRPr lang="en-US" altLang="zh-TW" sz="23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     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前往田裡工作。</a:t>
            </a:r>
            <a:endParaRPr lang="en-US" altLang="zh-TW" sz="23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None/>
            </a:pPr>
            <a:r>
              <a:rPr lang="en-US" altLang="zh-TW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  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(1)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應在家休息至少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個小時</a:t>
            </a:r>
          </a:p>
          <a:p>
            <a:pPr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(2)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馬上拿著鑰匙出門去</a:t>
            </a:r>
          </a:p>
          <a:p>
            <a:pPr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(3)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想說要去幫忙又再多吃一顆藥</a:t>
            </a:r>
          </a:p>
          <a:p>
            <a:pPr>
              <a:buNone/>
            </a:pPr>
            <a:r>
              <a:rPr lang="en-US" altLang="zh-TW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  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(1)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搭乘公車或是叫兒子開車載他去</a:t>
            </a:r>
          </a:p>
          <a:p>
            <a:pPr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(2)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騎著機車又沒戴安全帽就出門</a:t>
            </a:r>
          </a:p>
          <a:p>
            <a:pPr>
              <a:buNone/>
            </a:pP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       </a:t>
            </a:r>
            <a:r>
              <a:rPr lang="en-US" altLang="zh-TW" sz="2300" dirty="0" smtClean="0">
                <a:latin typeface="微軟正黑體" pitchFamily="34" charset="-120"/>
                <a:ea typeface="微軟正黑體" pitchFamily="34" charset="-120"/>
              </a:rPr>
              <a:t>(3)</a:t>
            </a:r>
            <a:r>
              <a:rPr lang="zh-TW" altLang="en-US" sz="2300" dirty="0" smtClean="0">
                <a:latin typeface="微軟正黑體" pitchFamily="34" charset="-120"/>
                <a:ea typeface="微軟正黑體" pitchFamily="34" charset="-120"/>
              </a:rPr>
              <a:t>沒有告知家人就直接出門</a:t>
            </a:r>
            <a:endParaRPr lang="en-US" altLang="zh-TW" sz="2300" dirty="0" smtClean="0">
              <a:latin typeface="微軟正黑體" pitchFamily="34" charset="-120"/>
              <a:ea typeface="微軟正黑體" pitchFamily="34" charset="-120"/>
            </a:endParaRPr>
          </a:p>
        </p:txBody>
      </p:sp>
      <p:cxnSp>
        <p:nvCxnSpPr>
          <p:cNvPr id="5" name="直線接點 4"/>
          <p:cNvCxnSpPr/>
          <p:nvPr/>
        </p:nvCxnSpPr>
        <p:spPr>
          <a:xfrm>
            <a:off x="249052" y="3717032"/>
            <a:ext cx="871543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接點 5"/>
          <p:cNvCxnSpPr/>
          <p:nvPr/>
        </p:nvCxnSpPr>
        <p:spPr>
          <a:xfrm>
            <a:off x="214282" y="5011588"/>
            <a:ext cx="871543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748" t="55245" r="54389" b="12751"/>
          <a:stretch>
            <a:fillRect/>
          </a:stretch>
        </p:blipFill>
        <p:spPr bwMode="auto">
          <a:xfrm>
            <a:off x="5471592" y="3401615"/>
            <a:ext cx="3672408" cy="345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教學評估：本日教學重點回顧</a:t>
            </a:r>
          </a:p>
        </p:txBody>
      </p:sp>
      <p:sp>
        <p:nvSpPr>
          <p:cNvPr id="4" name="圓角矩形 3"/>
          <p:cNvSpPr/>
          <p:nvPr/>
        </p:nvSpPr>
        <p:spPr>
          <a:xfrm>
            <a:off x="571472" y="1785926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高齡者用藥有哪些錯誤觀念？</a:t>
            </a:r>
            <a:endParaRPr lang="zh-TW" altLang="en-US" sz="28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571472" y="2857496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>
                <a:latin typeface="微軟正黑體" pitchFamily="34" charset="-120"/>
                <a:ea typeface="微軟正黑體" pitchFamily="34" charset="-120"/>
              </a:rPr>
              <a:t>高齡者用藥需注意哪些事宜？</a:t>
            </a:r>
          </a:p>
        </p:txBody>
      </p:sp>
      <p:sp>
        <p:nvSpPr>
          <p:cNvPr id="6" name="圓角矩形 5"/>
          <p:cNvSpPr/>
          <p:nvPr/>
        </p:nvSpPr>
        <p:spPr>
          <a:xfrm>
            <a:off x="571472" y="3929066"/>
            <a:ext cx="8143932" cy="92869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dirty="0">
                <a:latin typeface="微軟正黑體" pitchFamily="34" charset="-120"/>
                <a:ea typeface="微軟正黑體" pitchFamily="34" charset="-120"/>
              </a:rPr>
              <a:t>高齡者用藥後對用路有哪些影響？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lt1"/>
                </a:solidFill>
                <a:latin typeface="華康中特圓體" pitchFamily="49" charset="-120"/>
                <a:ea typeface="華康中特圓體" pitchFamily="49" charset="-120"/>
                <a:cs typeface="+mn-cs"/>
              </a:rPr>
              <a:t>老年人服藥常犯的六種錯誤</a:t>
            </a:r>
            <a:endParaRPr lang="zh-TW" altLang="en-US" dirty="0">
              <a:solidFill>
                <a:schemeClr val="lt1"/>
              </a:solidFill>
              <a:latin typeface="華康中特圓體" pitchFamily="49" charset="-120"/>
              <a:ea typeface="華康中特圓體" pitchFamily="49" charset="-120"/>
              <a:cs typeface="+mn-cs"/>
            </a:endParaRPr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</p:nvPr>
        </p:nvGraphicFramePr>
        <p:xfrm>
          <a:off x="467544" y="1772816"/>
          <a:ext cx="8424936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821</Words>
  <Application>Microsoft Office PowerPoint</Application>
  <PresentationFormat>如螢幕大小 (4:3)</PresentationFormat>
  <Paragraphs>72</Paragraphs>
  <Slides>15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16" baseType="lpstr">
      <vt:lpstr>Office 佈景主題</vt:lpstr>
      <vt:lpstr>第三單元 身心轉變要知道  用藥安全要明瞭</vt:lpstr>
      <vt:lpstr>學習重點</vt:lpstr>
      <vt:lpstr>情境案例</vt:lpstr>
      <vt:lpstr>問題討論</vt:lpstr>
      <vt:lpstr>如果可以再來一次</vt:lpstr>
      <vt:lpstr>如果可以再來一次</vt:lpstr>
      <vt:lpstr>如果可以再來一次（選項）</vt:lpstr>
      <vt:lpstr>教學評估：本日教學重點回顧</vt:lpstr>
      <vt:lpstr>老年人服藥常犯的六種錯誤</vt:lpstr>
      <vt:lpstr>高齡者用藥常識</vt:lpstr>
      <vt:lpstr>藥物對交通安全的影響</vt:lpstr>
      <vt:lpstr>自我健康評估檢表</vt:lpstr>
      <vt:lpstr>自我健康評估檢表</vt:lpstr>
      <vt:lpstr>駕駛人士用藥須知</vt:lpstr>
      <vt:lpstr>～謝謝聆聽～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第三單元 身心轉變要知道  用藥安全要明瞭</dc:title>
  <dc:creator>Sony</dc:creator>
  <cp:lastModifiedBy>JCT-MEM</cp:lastModifiedBy>
  <cp:revision>11</cp:revision>
  <dcterms:created xsi:type="dcterms:W3CDTF">2011-03-21T08:37:29Z</dcterms:created>
  <dcterms:modified xsi:type="dcterms:W3CDTF">2011-03-24T12:57:20Z</dcterms:modified>
</cp:coreProperties>
</file>