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7"/>
  </p:notesMasterIdLst>
  <p:handoutMasterIdLst>
    <p:handoutMasterId r:id="rId48"/>
  </p:handoutMasterIdLst>
  <p:sldIdLst>
    <p:sldId id="256" r:id="rId3"/>
    <p:sldId id="327" r:id="rId4"/>
    <p:sldId id="328" r:id="rId5"/>
    <p:sldId id="301" r:id="rId6"/>
    <p:sldId id="329" r:id="rId7"/>
    <p:sldId id="333" r:id="rId8"/>
    <p:sldId id="303" r:id="rId9"/>
    <p:sldId id="304" r:id="rId10"/>
    <p:sldId id="305" r:id="rId11"/>
    <p:sldId id="307" r:id="rId12"/>
    <p:sldId id="336" r:id="rId13"/>
    <p:sldId id="341" r:id="rId14"/>
    <p:sldId id="342" r:id="rId15"/>
    <p:sldId id="335" r:id="rId16"/>
    <p:sldId id="337" r:id="rId17"/>
    <p:sldId id="338" r:id="rId18"/>
    <p:sldId id="339" r:id="rId19"/>
    <p:sldId id="340" r:id="rId20"/>
    <p:sldId id="344" r:id="rId21"/>
    <p:sldId id="345" r:id="rId22"/>
    <p:sldId id="308" r:id="rId23"/>
    <p:sldId id="309" r:id="rId24"/>
    <p:sldId id="310" r:id="rId25"/>
    <p:sldId id="311" r:id="rId26"/>
    <p:sldId id="312" r:id="rId27"/>
    <p:sldId id="313" r:id="rId28"/>
    <p:sldId id="314" r:id="rId29"/>
    <p:sldId id="315" r:id="rId30"/>
    <p:sldId id="316" r:id="rId31"/>
    <p:sldId id="317" r:id="rId32"/>
    <p:sldId id="343" r:id="rId33"/>
    <p:sldId id="318" r:id="rId34"/>
    <p:sldId id="319" r:id="rId35"/>
    <p:sldId id="330" r:id="rId36"/>
    <p:sldId id="320" r:id="rId37"/>
    <p:sldId id="321" r:id="rId38"/>
    <p:sldId id="322" r:id="rId39"/>
    <p:sldId id="323" r:id="rId40"/>
    <p:sldId id="324" r:id="rId41"/>
    <p:sldId id="325" r:id="rId42"/>
    <p:sldId id="332" r:id="rId43"/>
    <p:sldId id="334" r:id="rId44"/>
    <p:sldId id="331" r:id="rId45"/>
    <p:sldId id="32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PENCILS - Showeet.com" id="{15BA8034-F55E-4277-859C-36F5DF4BB9EE}">
          <p14:sldIdLst>
            <p14:sldId id="256"/>
            <p14:sldId id="297"/>
            <p14:sldId id="259"/>
            <p14:sldId id="290"/>
            <p14:sldId id="291"/>
            <p14:sldId id="293"/>
            <p14:sldId id="294"/>
            <p14:sldId id="284"/>
            <p14:sldId id="292"/>
            <p14:sldId id="288"/>
            <p14:sldId id="289"/>
            <p14:sldId id="261"/>
            <p14:sldId id="283"/>
            <p14:sldId id="277"/>
            <p14:sldId id="287"/>
            <p14:sldId id="296"/>
            <p14:sldId id="271"/>
            <p14:sldId id="265"/>
            <p14:sldId id="273"/>
            <p14:sldId id="263"/>
            <p14:sldId id="286"/>
            <p14:sldId id="280"/>
            <p14:sldId id="267"/>
          </p14:sldIdLst>
        </p14:section>
        <p14:section name="CREDITS &amp; COPYRIGHTS" id="{2FDD1312-9DC1-4874-A32E-87A5D85FEE89}">
          <p14:sldIdLst>
            <p14:sldId id="269"/>
            <p14:sldId id="279"/>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6037"/>
    <a:srgbClr val="190000"/>
    <a:srgbClr val="F7F5F6"/>
    <a:srgbClr val="A9CA01"/>
    <a:srgbClr val="ECCB00"/>
    <a:srgbClr val="F8DF2B"/>
    <a:srgbClr val="FFEB92"/>
    <a:srgbClr val="FE0000"/>
    <a:srgbClr val="EDF8FA"/>
    <a:srgbClr val="01CF3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94" autoAdjust="0"/>
    <p:restoredTop sz="95082" autoAdjust="0"/>
  </p:normalViewPr>
  <p:slideViewPr>
    <p:cSldViewPr snapToGrid="0">
      <p:cViewPr>
        <p:scale>
          <a:sx n="75" d="100"/>
          <a:sy n="75" d="100"/>
        </p:scale>
        <p:origin x="-450" y="2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2BD163-0799-4C4C-9B5D-62B4B32F59A6}" type="datetimeFigureOut">
              <a:rPr lang="en-US" smtClean="0"/>
              <a:pPr/>
              <a:t>9/4/2019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2B6DFB-DA95-4FBA-AF06-2A85EA133505}" type="slidenum">
              <a:rPr lang="en-US" smtClean="0"/>
              <a:pPr/>
              <a:t>‹#›</a:t>
            </a:fld>
            <a:endParaRPr lang="en-US"/>
          </a:p>
        </p:txBody>
      </p:sp>
    </p:spTree>
    <p:extLst>
      <p:ext uri="{BB962C8B-B14F-4D97-AF65-F5344CB8AC3E}">
        <p14:creationId xmlns:p14="http://schemas.microsoft.com/office/powerpoint/2010/main" xmlns="" val="889264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C8729-EF33-4A80-A312-67E21681330B}" type="datetimeFigureOut">
              <a:rPr lang="en-US" smtClean="0"/>
              <a:pPr/>
              <a:t>9/4/2019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EB3AE-8E34-4534-922B-E380FB565A43}" type="slidenum">
              <a:rPr lang="en-US" smtClean="0"/>
              <a:pPr/>
              <a:t>‹#›</a:t>
            </a:fld>
            <a:endParaRPr lang="en-US"/>
          </a:p>
        </p:txBody>
      </p:sp>
    </p:spTree>
    <p:extLst>
      <p:ext uri="{BB962C8B-B14F-4D97-AF65-F5344CB8AC3E}">
        <p14:creationId xmlns:p14="http://schemas.microsoft.com/office/powerpoint/2010/main" xmlns="" val="4158174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 Photo credits: Pixabay (</a:t>
            </a:r>
            <a:r>
              <a:rPr lang="en-US" sz="1200" b="0" i="0" kern="1200">
                <a:solidFill>
                  <a:schemeClr val="tx1"/>
                </a:solidFill>
                <a:effectLst/>
                <a:latin typeface="+mn-lt"/>
                <a:ea typeface="+mn-ea"/>
                <a:cs typeface="+mn-cs"/>
              </a:rPr>
              <a:t>CC0 Public DomainFree for commercial use No attribution required)</a:t>
            </a:r>
          </a:p>
        </p:txBody>
      </p:sp>
      <p:sp>
        <p:nvSpPr>
          <p:cNvPr id="4" name="Slide Number Placeholder 3"/>
          <p:cNvSpPr>
            <a:spLocks noGrp="1"/>
          </p:cNvSpPr>
          <p:nvPr>
            <p:ph type="sldNum" sz="quarter" idx="10"/>
          </p:nvPr>
        </p:nvSpPr>
        <p:spPr/>
        <p:txBody>
          <a:bodyPr/>
          <a:lstStyle/>
          <a:p>
            <a:fld id="{06BEB3AE-8E34-4534-922B-E380FB565A43}" type="slidenum">
              <a:rPr lang="en-US" smtClean="0"/>
              <a:pPr/>
              <a:t>1</a:t>
            </a:fld>
            <a:endParaRPr lang="en-US"/>
          </a:p>
        </p:txBody>
      </p:sp>
    </p:spTree>
    <p:extLst>
      <p:ext uri="{BB962C8B-B14F-4D97-AF65-F5344CB8AC3E}">
        <p14:creationId xmlns:p14="http://schemas.microsoft.com/office/powerpoint/2010/main" xmlns="" val="168737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solidFill>
                  <a:prstClr val="black"/>
                </a:solidFill>
              </a:rPr>
              <a:t>© Copyright Showeet.com</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29</a:t>
            </a:fld>
            <a:endParaRPr lang="en-US"/>
          </a:p>
        </p:txBody>
      </p:sp>
    </p:spTree>
    <p:extLst>
      <p:ext uri="{BB962C8B-B14F-4D97-AF65-F5344CB8AC3E}">
        <p14:creationId xmlns:p14="http://schemas.microsoft.com/office/powerpoint/2010/main" xmlns="" val="1779939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solidFill>
                  <a:prstClr val="black"/>
                </a:solidFill>
              </a:rPr>
              <a:t>© Copyright Showeet.com</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30</a:t>
            </a:fld>
            <a:endParaRPr lang="en-US"/>
          </a:p>
        </p:txBody>
      </p:sp>
    </p:spTree>
    <p:extLst>
      <p:ext uri="{BB962C8B-B14F-4D97-AF65-F5344CB8AC3E}">
        <p14:creationId xmlns:p14="http://schemas.microsoft.com/office/powerpoint/2010/main" xmlns="" val="1779939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solidFill>
                  <a:prstClr val="black"/>
                </a:solidFill>
              </a:rPr>
              <a:t>© Copyright Showeet.com</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31</a:t>
            </a:fld>
            <a:endParaRPr lang="en-US"/>
          </a:p>
        </p:txBody>
      </p:sp>
    </p:spTree>
    <p:extLst>
      <p:ext uri="{BB962C8B-B14F-4D97-AF65-F5344CB8AC3E}">
        <p14:creationId xmlns:p14="http://schemas.microsoft.com/office/powerpoint/2010/main" xmlns="" val="1779939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solidFill>
                  <a:prstClr val="black"/>
                </a:solidFill>
              </a:rPr>
              <a:t>© Copyright Showeet.com</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32</a:t>
            </a:fld>
            <a:endParaRPr lang="en-US"/>
          </a:p>
        </p:txBody>
      </p:sp>
    </p:spTree>
    <p:extLst>
      <p:ext uri="{BB962C8B-B14F-4D97-AF65-F5344CB8AC3E}">
        <p14:creationId xmlns:p14="http://schemas.microsoft.com/office/powerpoint/2010/main" xmlns="" val="1779939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solidFill>
                  <a:prstClr val="black"/>
                </a:solidFill>
              </a:rPr>
              <a:t>© Copyright Showeet.com</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35</a:t>
            </a:fld>
            <a:endParaRPr lang="en-US"/>
          </a:p>
        </p:txBody>
      </p:sp>
    </p:spTree>
    <p:extLst>
      <p:ext uri="{BB962C8B-B14F-4D97-AF65-F5344CB8AC3E}">
        <p14:creationId xmlns:p14="http://schemas.microsoft.com/office/powerpoint/2010/main" xmlns="" val="2807154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solidFill>
                  <a:prstClr val="black"/>
                </a:solidFill>
              </a:rPr>
              <a:t>© Copyright Showeet.com</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38</a:t>
            </a:fld>
            <a:endParaRPr lang="en-US"/>
          </a:p>
        </p:txBody>
      </p:sp>
    </p:spTree>
    <p:extLst>
      <p:ext uri="{BB962C8B-B14F-4D97-AF65-F5344CB8AC3E}">
        <p14:creationId xmlns:p14="http://schemas.microsoft.com/office/powerpoint/2010/main" xmlns="" val="2807154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prstClr val="black"/>
                </a:solidFill>
              </a:rPr>
              <a:t>© Copyright Showeet.com</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44</a:t>
            </a:fld>
            <a:endParaRPr lang="en-US"/>
          </a:p>
        </p:txBody>
      </p:sp>
    </p:spTree>
    <p:extLst>
      <p:ext uri="{BB962C8B-B14F-4D97-AF65-F5344CB8AC3E}">
        <p14:creationId xmlns:p14="http://schemas.microsoft.com/office/powerpoint/2010/main" xmlns="" val="886027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06BEB3AE-8E34-4534-922B-E380FB565A43}" type="slidenum">
              <a:rPr lang="en-US" smtClean="0"/>
              <a:pPr/>
              <a:t>2</a:t>
            </a:fld>
            <a:endParaRPr lang="en-US"/>
          </a:p>
        </p:txBody>
      </p:sp>
    </p:spTree>
    <p:extLst>
      <p:ext uri="{BB962C8B-B14F-4D97-AF65-F5344CB8AC3E}">
        <p14:creationId xmlns:p14="http://schemas.microsoft.com/office/powerpoint/2010/main" xmlns="" val="2845140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solidFill>
                  <a:prstClr val="black"/>
                </a:solidFill>
              </a:rPr>
              <a:t>© Copyright Showeet.com</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5</a:t>
            </a:fld>
            <a:endParaRPr lang="en-US"/>
          </a:p>
        </p:txBody>
      </p:sp>
    </p:spTree>
    <p:extLst>
      <p:ext uri="{BB962C8B-B14F-4D97-AF65-F5344CB8AC3E}">
        <p14:creationId xmlns:p14="http://schemas.microsoft.com/office/powerpoint/2010/main" xmlns="" val="2831187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solidFill>
                  <a:prstClr val="black"/>
                </a:solidFill>
              </a:rPr>
              <a:t>© Copyright Showeet.com</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23</a:t>
            </a:fld>
            <a:endParaRPr lang="en-US"/>
          </a:p>
        </p:txBody>
      </p:sp>
    </p:spTree>
    <p:extLst>
      <p:ext uri="{BB962C8B-B14F-4D97-AF65-F5344CB8AC3E}">
        <p14:creationId xmlns:p14="http://schemas.microsoft.com/office/powerpoint/2010/main" xmlns="" val="2807154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solidFill>
                  <a:prstClr val="black"/>
                </a:solidFill>
              </a:rPr>
              <a:t>© Copyright Showeet.com</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24</a:t>
            </a:fld>
            <a:endParaRPr lang="en-US"/>
          </a:p>
        </p:txBody>
      </p:sp>
    </p:spTree>
    <p:extLst>
      <p:ext uri="{BB962C8B-B14F-4D97-AF65-F5344CB8AC3E}">
        <p14:creationId xmlns:p14="http://schemas.microsoft.com/office/powerpoint/2010/main" xmlns="" val="1105093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solidFill>
                  <a:prstClr val="black"/>
                </a:solidFill>
              </a:rPr>
              <a:t>© Copyright Showeet.com</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25</a:t>
            </a:fld>
            <a:endParaRPr lang="en-US"/>
          </a:p>
        </p:txBody>
      </p:sp>
    </p:spTree>
    <p:extLst>
      <p:ext uri="{BB962C8B-B14F-4D97-AF65-F5344CB8AC3E}">
        <p14:creationId xmlns:p14="http://schemas.microsoft.com/office/powerpoint/2010/main" xmlns="" val="2807154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solidFill>
                  <a:prstClr val="black"/>
                </a:solidFill>
              </a:rPr>
              <a:t>© Copyright Showeet.com</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26</a:t>
            </a:fld>
            <a:endParaRPr lang="en-US"/>
          </a:p>
        </p:txBody>
      </p:sp>
    </p:spTree>
    <p:extLst>
      <p:ext uri="{BB962C8B-B14F-4D97-AF65-F5344CB8AC3E}">
        <p14:creationId xmlns:p14="http://schemas.microsoft.com/office/powerpoint/2010/main" xmlns="" val="2889442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solidFill>
                  <a:prstClr val="black"/>
                </a:solidFill>
              </a:rPr>
              <a:t>© Copyright Showeet.com</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27</a:t>
            </a:fld>
            <a:endParaRPr lang="en-US"/>
          </a:p>
        </p:txBody>
      </p:sp>
    </p:spTree>
    <p:extLst>
      <p:ext uri="{BB962C8B-B14F-4D97-AF65-F5344CB8AC3E}">
        <p14:creationId xmlns:p14="http://schemas.microsoft.com/office/powerpoint/2010/main" xmlns="" val="2536686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solidFill>
                  <a:prstClr val="black"/>
                </a:solidFill>
              </a:rPr>
              <a:t>© Copyright Showeet.com</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28</a:t>
            </a:fld>
            <a:endParaRPr lang="en-US"/>
          </a:p>
        </p:txBody>
      </p:sp>
    </p:spTree>
    <p:extLst>
      <p:ext uri="{BB962C8B-B14F-4D97-AF65-F5344CB8AC3E}">
        <p14:creationId xmlns:p14="http://schemas.microsoft.com/office/powerpoint/2010/main" xmlns="" val="1779939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01-Title Slide">
    <p:bg>
      <p:bgPr>
        <a:solidFill>
          <a:srgbClr val="F9F9F9"/>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xmlns="" val="0"/>
              </a:ext>
            </a:extLst>
          </a:blip>
          <a:srcRect t="13867"/>
          <a:stretch/>
        </p:blipFill>
        <p:spPr>
          <a:xfrm>
            <a:off x="1905000" y="0"/>
            <a:ext cx="10287000" cy="5907024"/>
          </a:xfrm>
          <a:prstGeom prst="rect">
            <a:avLst/>
          </a:prstGeom>
        </p:spPr>
      </p:pic>
      <p:sp>
        <p:nvSpPr>
          <p:cNvPr id="31" name="Footer Placeholder 4"/>
          <p:cNvSpPr>
            <a:spLocks noGrp="1"/>
          </p:cNvSpPr>
          <p:nvPr>
            <p:ph type="ftr" sz="quarter" idx="11"/>
          </p:nvPr>
        </p:nvSpPr>
        <p:spPr>
          <a:xfrm>
            <a:off x="7801914" y="6457948"/>
            <a:ext cx="4114800" cy="365125"/>
          </a:xfrm>
        </p:spPr>
        <p:txBody>
          <a:bodyPr/>
          <a:lstStyle>
            <a:lvl1pPr>
              <a:defRPr>
                <a:solidFill>
                  <a:schemeClr val="bg1">
                    <a:lumMod val="75000"/>
                  </a:schemeClr>
                </a:solidFill>
              </a:defRPr>
            </a:lvl1pPr>
          </a:lstStyle>
          <a:p>
            <a:r>
              <a:rPr lang="en-US"/>
              <a:t>Your Footer Here</a:t>
            </a:r>
          </a:p>
        </p:txBody>
      </p:sp>
      <p:pic>
        <p:nvPicPr>
          <p:cNvPr id="20" name="Picture 19"/>
          <p:cNvPicPr>
            <a:picLocks noChangeAspect="1"/>
          </p:cNvPicPr>
          <p:nvPr userDrawn="1"/>
        </p:nvPicPr>
        <p:blipFill rotWithShape="1">
          <a:blip r:embed="rId3">
            <a:extLst>
              <a:ext uri="{28A0092B-C50C-407E-A947-70E740481C1C}">
                <a14:useLocalDpi xmlns:a14="http://schemas.microsoft.com/office/drawing/2010/main" xmlns="" val="0"/>
              </a:ext>
            </a:extLst>
          </a:blip>
          <a:srcRect t="99333"/>
          <a:stretch/>
        </p:blipFill>
        <p:spPr>
          <a:xfrm>
            <a:off x="1905000" y="5907024"/>
            <a:ext cx="10287000" cy="950976"/>
          </a:xfrm>
          <a:prstGeom prst="rect">
            <a:avLst/>
          </a:prstGeom>
        </p:spPr>
      </p:pic>
      <p:sp>
        <p:nvSpPr>
          <p:cNvPr id="30" name="Date Placeholder 3"/>
          <p:cNvSpPr>
            <a:spLocks noGrp="1"/>
          </p:cNvSpPr>
          <p:nvPr>
            <p:ph type="dt" sz="half" idx="10"/>
          </p:nvPr>
        </p:nvSpPr>
        <p:spPr>
          <a:xfrm>
            <a:off x="9311157" y="6151497"/>
            <a:ext cx="2743200" cy="365125"/>
          </a:xfrm>
        </p:spPr>
        <p:txBody>
          <a:bodyPr/>
          <a:lstStyle>
            <a:lvl1pPr algn="r">
              <a:defRPr>
                <a:solidFill>
                  <a:schemeClr val="bg1">
                    <a:lumMod val="65000"/>
                  </a:schemeClr>
                </a:solidFill>
              </a:defRPr>
            </a:lvl1pPr>
          </a:lstStyle>
          <a:p>
            <a:r>
              <a:rPr lang="en-US"/>
              <a:t>Your Date Here</a:t>
            </a:r>
          </a:p>
        </p:txBody>
      </p:sp>
      <p:sp>
        <p:nvSpPr>
          <p:cNvPr id="2" name="Title 1"/>
          <p:cNvSpPr>
            <a:spLocks noGrp="1"/>
          </p:cNvSpPr>
          <p:nvPr userDrawn="1">
            <p:ph type="ctrTitle"/>
          </p:nvPr>
        </p:nvSpPr>
        <p:spPr>
          <a:xfrm>
            <a:off x="796086" y="3552028"/>
            <a:ext cx="6500064" cy="2387600"/>
          </a:xfrm>
        </p:spPr>
        <p:txBody>
          <a:bodyPr anchor="b">
            <a:normAutofit/>
          </a:bodyPr>
          <a:lstStyle>
            <a:lvl1pPr algn="l">
              <a:defRPr sz="7000">
                <a:solidFill>
                  <a:schemeClr val="tx1"/>
                </a:solidFill>
                <a:latin typeface="+mn-lt"/>
              </a:defRPr>
            </a:lvl1pPr>
          </a:lstStyle>
          <a:p>
            <a:r>
              <a:rPr lang="en-US"/>
              <a:t>Click to edit Master title style</a:t>
            </a:r>
          </a:p>
        </p:txBody>
      </p:sp>
      <p:sp>
        <p:nvSpPr>
          <p:cNvPr id="3" name="Subtitle 2"/>
          <p:cNvSpPr>
            <a:spLocks noGrp="1"/>
          </p:cNvSpPr>
          <p:nvPr userDrawn="1">
            <p:ph type="subTitle" idx="1"/>
          </p:nvPr>
        </p:nvSpPr>
        <p:spPr>
          <a:xfrm>
            <a:off x="796086" y="6030052"/>
            <a:ext cx="6500064" cy="486570"/>
          </a:xfrm>
        </p:spPr>
        <p:txBody>
          <a:bodyPr anchor="ctr">
            <a:normAutofit/>
          </a:bodyPr>
          <a:lstStyle>
            <a:lvl1pPr marL="0" indent="0" algn="l">
              <a:buNone/>
              <a:defRPr sz="2800">
                <a:solidFill>
                  <a:srgbClr val="FF66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xmlns="" val="415602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Title and Content">
    <p:bg>
      <p:bgPr>
        <a:solidFill>
          <a:srgbClr val="0D0707"/>
        </a:solidFill>
        <a:effectLst/>
      </p:bgPr>
    </p:bg>
    <p:spTree>
      <p:nvGrpSpPr>
        <p:cNvPr id="1" name=""/>
        <p:cNvGrpSpPr/>
        <p:nvPr/>
      </p:nvGrpSpPr>
      <p:grpSpPr>
        <a:xfrm>
          <a:off x="0" y="0"/>
          <a:ext cx="0" cy="0"/>
          <a:chOff x="0" y="0"/>
          <a:chExt cx="0" cy="0"/>
        </a:xfrm>
      </p:grpSpPr>
      <p:pic>
        <p:nvPicPr>
          <p:cNvPr id="8" name="Picture 7"/>
          <p:cNvPicPr preferRelativeResize="0">
            <a:picLocks/>
          </p:cNvPicPr>
          <p:nvPr userDrawn="1"/>
        </p:nvPicPr>
        <p:blipFill>
          <a:blip r:embed="rId2">
            <a:extLst>
              <a:ext uri="{28A0092B-C50C-407E-A947-70E740481C1C}">
                <a14:useLocalDpi xmlns:a14="http://schemas.microsoft.com/office/drawing/2010/main" xmlns="" val="0"/>
              </a:ext>
            </a:extLst>
          </a:blip>
          <a:stretch>
            <a:fillRect/>
          </a:stretch>
        </p:blipFill>
        <p:spPr>
          <a:xfrm flipV="1">
            <a:off x="10072914" y="2139696"/>
            <a:ext cx="2119086" cy="4718304"/>
          </a:xfrm>
          <a:prstGeom prst="rect">
            <a:avLst/>
          </a:prstGeom>
        </p:spPr>
      </p:pic>
      <p:sp>
        <p:nvSpPr>
          <p:cNvPr id="2" name="Title 1"/>
          <p:cNvSpPr>
            <a:spLocks noGrp="1"/>
          </p:cNvSpPr>
          <p:nvPr>
            <p:ph type="title"/>
          </p:nvPr>
        </p:nvSpPr>
        <p:spPr/>
        <p:txBody>
          <a:bodyPr>
            <a:normAutofit/>
          </a:bodyPr>
          <a:lstStyle>
            <a:lvl1pPr>
              <a:defRPr sz="4800"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993900"/>
            <a:ext cx="8747158" cy="4211432"/>
          </a:xfrm>
        </p:spPr>
        <p:txBody>
          <a:bodyPr>
            <a:normAutofit/>
          </a:bodyPr>
          <a:lstStyle>
            <a:lvl1pPr>
              <a:spcAft>
                <a:spcPts val="600"/>
              </a:spcAft>
              <a:defRPr sz="3600">
                <a:solidFill>
                  <a:schemeClr val="bg1"/>
                </a:solidFill>
              </a:defRPr>
            </a:lvl1pPr>
            <a:lvl2pPr>
              <a:spcAft>
                <a:spcPts val="600"/>
              </a:spcAft>
              <a:defRPr sz="3200">
                <a:solidFill>
                  <a:schemeClr val="bg1"/>
                </a:solidFill>
              </a:defRPr>
            </a:lvl2pPr>
            <a:lvl3pPr>
              <a:spcAft>
                <a:spcPts val="600"/>
              </a:spcAft>
              <a:defRPr sz="2800">
                <a:solidFill>
                  <a:schemeClr val="bg1"/>
                </a:solidFill>
              </a:defRPr>
            </a:lvl3pPr>
            <a:lvl4pPr>
              <a:spcAft>
                <a:spcPts val="600"/>
              </a:spcAft>
              <a:defRPr sz="2400">
                <a:solidFill>
                  <a:schemeClr val="bg1"/>
                </a:solidFill>
              </a:defRPr>
            </a:lvl4pPr>
            <a:lvl5pPr>
              <a:spcAft>
                <a:spcPts val="600"/>
              </a:spcAft>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10"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11" name="Slide Number Placeholder 5"/>
          <p:cNvSpPr>
            <a:spLocks noGrp="1"/>
          </p:cNvSpPr>
          <p:nvPr>
            <p:ph type="sldNum" sz="quarter" idx="12"/>
          </p:nvPr>
        </p:nvSpPr>
        <p:spPr>
          <a:xfrm>
            <a:off x="9220199" y="6414406"/>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xmlns="" val="363847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Title and Content Light">
    <p:spTree>
      <p:nvGrpSpPr>
        <p:cNvPr id="1" name=""/>
        <p:cNvGrpSpPr/>
        <p:nvPr/>
      </p:nvGrpSpPr>
      <p:grpSpPr>
        <a:xfrm>
          <a:off x="0" y="0"/>
          <a:ext cx="0" cy="0"/>
          <a:chOff x="0" y="0"/>
          <a:chExt cx="0" cy="0"/>
        </a:xfrm>
      </p:grpSpPr>
      <p:pic>
        <p:nvPicPr>
          <p:cNvPr id="9" name="Picture 8"/>
          <p:cNvPicPr preferRelativeResize="0">
            <a:picLocks/>
          </p:cNvPicPr>
          <p:nvPr userDrawn="1"/>
        </p:nvPicPr>
        <p:blipFill>
          <a:blip r:embed="rId2">
            <a:extLst>
              <a:ext uri="{28A0092B-C50C-407E-A947-70E740481C1C}">
                <a14:useLocalDpi xmlns:a14="http://schemas.microsoft.com/office/drawing/2010/main" xmlns="" val="0"/>
              </a:ext>
            </a:extLst>
          </a:blip>
          <a:stretch>
            <a:fillRect/>
          </a:stretch>
        </p:blipFill>
        <p:spPr>
          <a:xfrm flipV="1">
            <a:off x="10072914" y="2139696"/>
            <a:ext cx="2119086" cy="4718304"/>
          </a:xfrm>
          <a:prstGeom prst="rect">
            <a:avLst/>
          </a:prstGeom>
        </p:spPr>
      </p:pic>
      <p:sp>
        <p:nvSpPr>
          <p:cNvPr id="2" name="Title 1"/>
          <p:cNvSpPr>
            <a:spLocks noGrp="1"/>
          </p:cNvSpPr>
          <p:nvPr>
            <p:ph type="title"/>
          </p:nvPr>
        </p:nvSpPr>
        <p:spPr/>
        <p:txBody>
          <a:bodyPr>
            <a:normAutofit/>
          </a:bodyPr>
          <a:lstStyle>
            <a:lvl1pPr>
              <a:defRPr sz="4800" b="1">
                <a:solidFill>
                  <a:srgbClr val="231F20"/>
                </a:solidFill>
                <a:latin typeface="+mn-lt"/>
              </a:defRPr>
            </a:lvl1pPr>
          </a:lstStyle>
          <a:p>
            <a:r>
              <a:rPr lang="en-US"/>
              <a:t>Click to edit Master title style</a:t>
            </a:r>
          </a:p>
        </p:txBody>
      </p:sp>
      <p:sp>
        <p:nvSpPr>
          <p:cNvPr id="3" name="Content Placeholder 2"/>
          <p:cNvSpPr>
            <a:spLocks noGrp="1"/>
          </p:cNvSpPr>
          <p:nvPr>
            <p:ph idx="1"/>
          </p:nvPr>
        </p:nvSpPr>
        <p:spPr>
          <a:xfrm>
            <a:off x="838200" y="1993900"/>
            <a:ext cx="8747158" cy="4211432"/>
          </a:xfrm>
        </p:spPr>
        <p:txBody>
          <a:bodyPr>
            <a:normAutofit/>
          </a:bodyPr>
          <a:lstStyle>
            <a:lvl1pPr>
              <a:spcAft>
                <a:spcPts val="600"/>
              </a:spcAft>
              <a:defRPr sz="3600">
                <a:solidFill>
                  <a:srgbClr val="231F20"/>
                </a:solidFill>
              </a:defRPr>
            </a:lvl1pPr>
            <a:lvl2pPr>
              <a:spcAft>
                <a:spcPts val="600"/>
              </a:spcAft>
              <a:defRPr sz="3200">
                <a:solidFill>
                  <a:srgbClr val="231F20"/>
                </a:solidFill>
              </a:defRPr>
            </a:lvl2pPr>
            <a:lvl3pPr>
              <a:spcAft>
                <a:spcPts val="600"/>
              </a:spcAft>
              <a:defRPr sz="2800">
                <a:solidFill>
                  <a:srgbClr val="231F20"/>
                </a:solidFill>
              </a:defRPr>
            </a:lvl3pPr>
            <a:lvl4pPr>
              <a:spcAft>
                <a:spcPts val="600"/>
              </a:spcAft>
              <a:defRPr sz="2400">
                <a:solidFill>
                  <a:srgbClr val="231F20"/>
                </a:solidFill>
              </a:defRPr>
            </a:lvl4pPr>
            <a:lvl5pPr>
              <a:spcAft>
                <a:spcPts val="600"/>
              </a:spcAft>
              <a:defRPr sz="2400">
                <a:solidFill>
                  <a:srgbClr val="231F2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11"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12" name="Slide Number Placeholder 5"/>
          <p:cNvSpPr>
            <a:spLocks noGrp="1"/>
          </p:cNvSpPr>
          <p:nvPr>
            <p:ph type="sldNum" sz="quarter" idx="12"/>
          </p:nvPr>
        </p:nvSpPr>
        <p:spPr>
          <a:xfrm>
            <a:off x="9220199" y="6414406"/>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xmlns="" val="2688396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2-Title and Content Light 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0072914" y="0"/>
            <a:ext cx="2119086" cy="4714069"/>
          </a:xfrm>
          <a:prstGeom prst="rect">
            <a:avLst/>
          </a:prstGeom>
        </p:spPr>
      </p:pic>
      <p:sp>
        <p:nvSpPr>
          <p:cNvPr id="2" name="Title 1"/>
          <p:cNvSpPr>
            <a:spLocks noGrp="1"/>
          </p:cNvSpPr>
          <p:nvPr>
            <p:ph type="title"/>
          </p:nvPr>
        </p:nvSpPr>
        <p:spPr>
          <a:xfrm>
            <a:off x="838200" y="365125"/>
            <a:ext cx="8689352" cy="1325563"/>
          </a:xfrm>
        </p:spPr>
        <p:txBody>
          <a:bodyPr vert="horz" lIns="91440" tIns="45720" rIns="91440" bIns="45720" rtlCol="0" anchor="ctr">
            <a:normAutofit/>
          </a:bodyPr>
          <a:lstStyle>
            <a:lvl1pPr>
              <a:defRPr lang="en-US" sz="4800" b="1">
                <a:solidFill>
                  <a:schemeClr val="tx1"/>
                </a:solidFill>
                <a:latin typeface="+mn-lt"/>
              </a:defRPr>
            </a:lvl1pPr>
          </a:lstStyle>
          <a:p>
            <a:pPr lvl="0"/>
            <a:r>
              <a:rPr lang="en-US"/>
              <a:t>Click to edit Master title style</a:t>
            </a:r>
          </a:p>
        </p:txBody>
      </p:sp>
      <p:sp>
        <p:nvSpPr>
          <p:cNvPr id="3" name="Content Placeholder 2"/>
          <p:cNvSpPr>
            <a:spLocks noGrp="1"/>
          </p:cNvSpPr>
          <p:nvPr>
            <p:ph sz="half" idx="1"/>
          </p:nvPr>
        </p:nvSpPr>
        <p:spPr>
          <a:xfrm>
            <a:off x="838200" y="1993899"/>
            <a:ext cx="5181600" cy="4183063"/>
          </a:xfrm>
        </p:spPr>
        <p:txBody>
          <a:bodyPr>
            <a:normAutofit/>
          </a:bodyPr>
          <a:lstStyle>
            <a:lvl1pPr>
              <a:spcAft>
                <a:spcPts val="600"/>
              </a:spcAft>
              <a:defRPr sz="3600"/>
            </a:lvl1pPr>
            <a:lvl2pPr>
              <a:spcAft>
                <a:spcPts val="600"/>
              </a:spcAft>
              <a:defRPr sz="3200"/>
            </a:lvl2pPr>
            <a:lvl3pPr>
              <a:spcAft>
                <a:spcPts val="600"/>
              </a:spcAft>
              <a:defRPr sz="2800"/>
            </a:lvl3pPr>
            <a:lvl4pPr>
              <a:spcAft>
                <a:spcPts val="600"/>
              </a:spcAft>
              <a:defRPr sz="2400"/>
            </a:lvl4pPr>
            <a:lvl5pPr>
              <a:spcAft>
                <a:spcPts val="600"/>
              </a:spcAft>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93899"/>
            <a:ext cx="5181600" cy="4183063"/>
          </a:xfrm>
        </p:spPr>
        <p:txBody>
          <a:bodyPr>
            <a:normAutofit/>
          </a:bodyPr>
          <a:lstStyle>
            <a:lvl1pPr>
              <a:spcAft>
                <a:spcPts val="600"/>
              </a:spcAft>
              <a:defRPr sz="3600"/>
            </a:lvl1pPr>
            <a:lvl2pPr>
              <a:spcAft>
                <a:spcPts val="600"/>
              </a:spcAft>
              <a:defRPr sz="3200"/>
            </a:lvl2pPr>
            <a:lvl3pPr>
              <a:spcAft>
                <a:spcPts val="600"/>
              </a:spcAft>
              <a:defRPr sz="2800"/>
            </a:lvl3pPr>
            <a:lvl4pPr>
              <a:spcAft>
                <a:spcPts val="600"/>
              </a:spcAft>
              <a:defRPr sz="2400"/>
            </a:lvl4pPr>
            <a:lvl5pPr>
              <a:spcAft>
                <a:spcPts val="600"/>
              </a:spcAft>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35"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xmlns="" val="2636099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Full Imag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188952" cy="6858000"/>
          </a:xfrm>
        </p:spPr>
        <p:txBody>
          <a:bodyPr/>
          <a:lstStyle/>
          <a:p>
            <a:endParaRPr lang="en-US"/>
          </a:p>
        </p:txBody>
      </p:sp>
      <p:sp>
        <p:nvSpPr>
          <p:cNvPr id="39" name="Title 1"/>
          <p:cNvSpPr>
            <a:spLocks noGrp="1"/>
          </p:cNvSpPr>
          <p:nvPr>
            <p:ph type="title"/>
          </p:nvPr>
        </p:nvSpPr>
        <p:spPr>
          <a:xfrm>
            <a:off x="590550" y="3852126"/>
            <a:ext cx="11010900" cy="2132892"/>
          </a:xfrm>
          <a:prstGeom prst="rect">
            <a:avLst/>
          </a:prstGeom>
          <a:solidFill>
            <a:schemeClr val="bg1">
              <a:alpha val="80000"/>
            </a:schemeClr>
          </a:solidFill>
        </p:spPr>
        <p:txBody>
          <a:bodyPr wrap="square" tIns="91440" anchor="b">
            <a:spAutoFit/>
          </a:bodyPr>
          <a:lstStyle>
            <a:lvl1pPr algn="ctr">
              <a:defRPr sz="7200" b="1">
                <a:solidFill>
                  <a:schemeClr val="tx1"/>
                </a:solidFill>
                <a:latin typeface="+mn-lt"/>
              </a:defRPr>
            </a:lvl1pPr>
          </a:lstStyle>
          <a:p>
            <a:r>
              <a:rPr lang="en-US"/>
              <a:t>Click to edit Master title style</a:t>
            </a:r>
          </a:p>
        </p:txBody>
      </p:sp>
      <p:sp>
        <p:nvSpPr>
          <p:cNvPr id="40" name="Text Placeholder 2"/>
          <p:cNvSpPr>
            <a:spLocks noGrp="1"/>
          </p:cNvSpPr>
          <p:nvPr>
            <p:ph type="body" idx="1"/>
          </p:nvPr>
        </p:nvSpPr>
        <p:spPr>
          <a:xfrm>
            <a:off x="590550" y="5985018"/>
            <a:ext cx="11010900" cy="701731"/>
          </a:xfrm>
          <a:prstGeom prst="rect">
            <a:avLst/>
          </a:prstGeom>
          <a:solidFill>
            <a:schemeClr val="bg1">
              <a:alpha val="80000"/>
            </a:schemeClr>
          </a:solidFill>
        </p:spPr>
        <p:txBody>
          <a:bodyPr wrap="square">
            <a:spAutoFit/>
          </a:bodyPr>
          <a:lstStyle>
            <a:lvl1pPr marL="0" indent="0" algn="ctr">
              <a:buNone/>
              <a:defRPr sz="4400">
                <a:solidFill>
                  <a:srgbClr val="FF66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xmlns="" val="3476139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Big Letters">
    <p:bg>
      <p:bgPr>
        <a:solidFill>
          <a:srgbClr val="EDF8FA"/>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5325730" y="2294792"/>
            <a:ext cx="6866269" cy="4563208"/>
          </a:xfrm>
          <a:prstGeom prst="rect">
            <a:avLst/>
          </a:prstGeom>
        </p:spPr>
      </p:pic>
      <p:sp>
        <p:nvSpPr>
          <p:cNvPr id="21" name="Title 1"/>
          <p:cNvSpPr>
            <a:spLocks noGrp="1"/>
          </p:cNvSpPr>
          <p:nvPr>
            <p:ph type="title"/>
          </p:nvPr>
        </p:nvSpPr>
        <p:spPr>
          <a:xfrm>
            <a:off x="831849" y="2555274"/>
            <a:ext cx="7717064" cy="2852737"/>
          </a:xfrm>
        </p:spPr>
        <p:txBody>
          <a:bodyPr vert="horz" wrap="square" lIns="91440" tIns="45720" rIns="91440" bIns="0" rtlCol="0" anchor="b">
            <a:noAutofit/>
          </a:bodyPr>
          <a:lstStyle>
            <a:lvl1pPr algn="ctr">
              <a:defRPr lang="en-US" sz="37200" b="1">
                <a:solidFill>
                  <a:schemeClr val="tx2"/>
                </a:solidFill>
                <a:latin typeface="+mn-lt"/>
              </a:defRPr>
            </a:lvl1pPr>
          </a:lstStyle>
          <a:p>
            <a:pPr lvl="0"/>
            <a:r>
              <a:rPr lang="en-US"/>
              <a:t>Click to edit Master title style</a:t>
            </a:r>
          </a:p>
        </p:txBody>
      </p:sp>
      <p:sp>
        <p:nvSpPr>
          <p:cNvPr id="22" name="Text Placeholder 2"/>
          <p:cNvSpPr>
            <a:spLocks noGrp="1"/>
          </p:cNvSpPr>
          <p:nvPr>
            <p:ph type="body" idx="1"/>
          </p:nvPr>
        </p:nvSpPr>
        <p:spPr>
          <a:xfrm>
            <a:off x="1404256" y="5737790"/>
            <a:ext cx="6572251" cy="790428"/>
          </a:xfrm>
        </p:spPr>
        <p:txBody>
          <a:bodyPr/>
          <a:lstStyle>
            <a:lvl1pPr marL="0" indent="0" algn="ctr">
              <a:buNone/>
              <a:defRPr sz="2400">
                <a:solidFill>
                  <a:srgbClr val="FE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4"/>
          <p:cNvSpPr>
            <a:spLocks noGrp="1"/>
          </p:cNvSpPr>
          <p:nvPr>
            <p:ph type="body" sz="quarter" idx="13"/>
          </p:nvPr>
        </p:nvSpPr>
        <p:spPr>
          <a:xfrm>
            <a:off x="2626631" y="4584688"/>
            <a:ext cx="4127500" cy="977900"/>
          </a:xfrm>
        </p:spPr>
        <p:txBody>
          <a:bodyPr>
            <a:noAutofit/>
          </a:bodyPr>
          <a:lstStyle>
            <a:lvl1pPr marL="0" indent="0" algn="ctr">
              <a:buNone/>
              <a:defRPr sz="5400" b="1">
                <a:solidFill>
                  <a:schemeClr val="accent3"/>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24"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xmlns="" val="2124305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Quot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lvl1pPr>
              <a:defRPr sz="4800" b="1">
                <a:solidFill>
                  <a:schemeClr val="tx1"/>
                </a:solidFill>
                <a:latin typeface="+mn-lt"/>
              </a:defRPr>
            </a:lvl1pPr>
          </a:lstStyle>
          <a:p>
            <a:r>
              <a:rPr lang="en-US"/>
              <a:t>Click to edit Master title style</a:t>
            </a:r>
          </a:p>
        </p:txBody>
      </p:sp>
      <p:sp>
        <p:nvSpPr>
          <p:cNvPr id="21" name="Text Placeholder 20"/>
          <p:cNvSpPr>
            <a:spLocks noGrp="1"/>
          </p:cNvSpPr>
          <p:nvPr>
            <p:ph type="body" sz="quarter" idx="13" hasCustomPrompt="1"/>
          </p:nvPr>
        </p:nvSpPr>
        <p:spPr>
          <a:xfrm>
            <a:off x="1532283" y="2318238"/>
            <a:ext cx="9127435" cy="3242021"/>
          </a:xfrm>
          <a:prstGeom prst="rect">
            <a:avLst/>
          </a:prstGeom>
          <a:solidFill>
            <a:schemeClr val="bg2"/>
          </a:solidFill>
          <a:effectLst/>
        </p:spPr>
        <p:txBody>
          <a:bodyPr vert="horz" lIns="91440" tIns="45720" rIns="91440" bIns="45720" rtlCol="0" anchor="ctr">
            <a:normAutofit/>
          </a:bodyPr>
          <a:lstStyle>
            <a:lvl1pPr>
              <a:defRPr lang="en-US" sz="6000">
                <a:solidFill>
                  <a:schemeClr val="tx1"/>
                </a:solidFill>
              </a:defRPr>
            </a:lvl1pPr>
          </a:lstStyle>
          <a:p>
            <a:pPr marL="0" lvl="0" indent="0" algn="ctr">
              <a:buNone/>
            </a:pPr>
            <a:r>
              <a:rPr lang="en-US"/>
              <a:t>Your quote here</a:t>
            </a:r>
          </a:p>
        </p:txBody>
      </p:sp>
      <p:sp>
        <p:nvSpPr>
          <p:cNvPr id="14"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15"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16"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
        <p:nvSpPr>
          <p:cNvPr id="8" name="Freeform 154"/>
          <p:cNvSpPr>
            <a:spLocks noEditPoints="1"/>
          </p:cNvSpPr>
          <p:nvPr userDrawn="1"/>
        </p:nvSpPr>
        <p:spPr bwMode="auto">
          <a:xfrm>
            <a:off x="1168400" y="2011914"/>
            <a:ext cx="2211388" cy="1771650"/>
          </a:xfrm>
          <a:custGeom>
            <a:avLst/>
            <a:gdLst>
              <a:gd name="T0" fmla="*/ 77 w 1393"/>
              <a:gd name="T1" fmla="*/ 61 h 1116"/>
              <a:gd name="T2" fmla="*/ 49 w 1393"/>
              <a:gd name="T3" fmla="*/ 171 h 1116"/>
              <a:gd name="T4" fmla="*/ 44 w 1393"/>
              <a:gd name="T5" fmla="*/ 61 h 1116"/>
              <a:gd name="T6" fmla="*/ 22 w 1393"/>
              <a:gd name="T7" fmla="*/ 229 h 1116"/>
              <a:gd name="T8" fmla="*/ 26 w 1393"/>
              <a:gd name="T9" fmla="*/ 60 h 1116"/>
              <a:gd name="T10" fmla="*/ 23 w 1393"/>
              <a:gd name="T11" fmla="*/ 55 h 1116"/>
              <a:gd name="T12" fmla="*/ 28 w 1393"/>
              <a:gd name="T13" fmla="*/ 49 h 1116"/>
              <a:gd name="T14" fmla="*/ 17 w 1393"/>
              <a:gd name="T15" fmla="*/ 48 h 1116"/>
              <a:gd name="T16" fmla="*/ 231 w 1393"/>
              <a:gd name="T17" fmla="*/ 43 h 1116"/>
              <a:gd name="T18" fmla="*/ 700 w 1393"/>
              <a:gd name="T19" fmla="*/ 56 h 1116"/>
              <a:gd name="T20" fmla="*/ 1047 w 1393"/>
              <a:gd name="T21" fmla="*/ 56 h 1116"/>
              <a:gd name="T22" fmla="*/ 481 w 1393"/>
              <a:gd name="T23" fmla="*/ 41 h 1116"/>
              <a:gd name="T24" fmla="*/ 81 w 1393"/>
              <a:gd name="T25" fmla="*/ 38 h 1116"/>
              <a:gd name="T26" fmla="*/ 94 w 1393"/>
              <a:gd name="T27" fmla="*/ 35 h 1116"/>
              <a:gd name="T28" fmla="*/ 95 w 1393"/>
              <a:gd name="T29" fmla="*/ 35 h 1116"/>
              <a:gd name="T30" fmla="*/ 141 w 1393"/>
              <a:gd name="T31" fmla="*/ 30 h 1116"/>
              <a:gd name="T32" fmla="*/ 426 w 1393"/>
              <a:gd name="T33" fmla="*/ 22 h 1116"/>
              <a:gd name="T34" fmla="*/ 919 w 1393"/>
              <a:gd name="T35" fmla="*/ 1 h 1116"/>
              <a:gd name="T36" fmla="*/ 1378 w 1393"/>
              <a:gd name="T37" fmla="*/ 11 h 1116"/>
              <a:gd name="T38" fmla="*/ 1383 w 1393"/>
              <a:gd name="T39" fmla="*/ 19 h 1116"/>
              <a:gd name="T40" fmla="*/ 1381 w 1393"/>
              <a:gd name="T41" fmla="*/ 27 h 1116"/>
              <a:gd name="T42" fmla="*/ 1106 w 1393"/>
              <a:gd name="T43" fmla="*/ 24 h 1116"/>
              <a:gd name="T44" fmla="*/ 1349 w 1393"/>
              <a:gd name="T45" fmla="*/ 43 h 1116"/>
              <a:gd name="T46" fmla="*/ 1386 w 1393"/>
              <a:gd name="T47" fmla="*/ 45 h 1116"/>
              <a:gd name="T48" fmla="*/ 1393 w 1393"/>
              <a:gd name="T49" fmla="*/ 51 h 1116"/>
              <a:gd name="T50" fmla="*/ 1393 w 1393"/>
              <a:gd name="T51" fmla="*/ 59 h 1116"/>
              <a:gd name="T52" fmla="*/ 1385 w 1393"/>
              <a:gd name="T53" fmla="*/ 62 h 1116"/>
              <a:gd name="T54" fmla="*/ 1368 w 1393"/>
              <a:gd name="T55" fmla="*/ 68 h 1116"/>
              <a:gd name="T56" fmla="*/ 1364 w 1393"/>
              <a:gd name="T57" fmla="*/ 74 h 1116"/>
              <a:gd name="T58" fmla="*/ 1221 w 1393"/>
              <a:gd name="T59" fmla="*/ 70 h 1116"/>
              <a:gd name="T60" fmla="*/ 1376 w 1393"/>
              <a:gd name="T61" fmla="*/ 90 h 1116"/>
              <a:gd name="T62" fmla="*/ 1379 w 1393"/>
              <a:gd name="T63" fmla="*/ 96 h 1116"/>
              <a:gd name="T64" fmla="*/ 1378 w 1393"/>
              <a:gd name="T65" fmla="*/ 104 h 1116"/>
              <a:gd name="T66" fmla="*/ 1005 w 1393"/>
              <a:gd name="T67" fmla="*/ 89 h 1116"/>
              <a:gd name="T68" fmla="*/ 91 w 1393"/>
              <a:gd name="T69" fmla="*/ 61 h 1116"/>
              <a:gd name="T70" fmla="*/ 86 w 1393"/>
              <a:gd name="T71" fmla="*/ 796 h 1116"/>
              <a:gd name="T72" fmla="*/ 94 w 1393"/>
              <a:gd name="T73" fmla="*/ 987 h 1116"/>
              <a:gd name="T74" fmla="*/ 89 w 1393"/>
              <a:gd name="T75" fmla="*/ 1051 h 1116"/>
              <a:gd name="T76" fmla="*/ 85 w 1393"/>
              <a:gd name="T77" fmla="*/ 1084 h 1116"/>
              <a:gd name="T78" fmla="*/ 77 w 1393"/>
              <a:gd name="T79" fmla="*/ 1116 h 1116"/>
              <a:gd name="T80" fmla="*/ 69 w 1393"/>
              <a:gd name="T81" fmla="*/ 1115 h 1116"/>
              <a:gd name="T82" fmla="*/ 60 w 1393"/>
              <a:gd name="T83" fmla="*/ 1074 h 1116"/>
              <a:gd name="T84" fmla="*/ 52 w 1393"/>
              <a:gd name="T85" fmla="*/ 1073 h 1116"/>
              <a:gd name="T86" fmla="*/ 49 w 1393"/>
              <a:gd name="T87" fmla="*/ 1067 h 1116"/>
              <a:gd name="T88" fmla="*/ 44 w 1393"/>
              <a:gd name="T89" fmla="*/ 981 h 1116"/>
              <a:gd name="T90" fmla="*/ 39 w 1393"/>
              <a:gd name="T91" fmla="*/ 650 h 1116"/>
              <a:gd name="T92" fmla="*/ 25 w 1393"/>
              <a:gd name="T93" fmla="*/ 500 h 1116"/>
              <a:gd name="T94" fmla="*/ 0 w 1393"/>
              <a:gd name="T95" fmla="*/ 154 h 1116"/>
              <a:gd name="T96" fmla="*/ 5 w 1393"/>
              <a:gd name="T97" fmla="*/ 34 h 1116"/>
              <a:gd name="T98" fmla="*/ 13 w 1393"/>
              <a:gd name="T99" fmla="*/ 34 h 1116"/>
              <a:gd name="T100" fmla="*/ 15 w 1393"/>
              <a:gd name="T101" fmla="*/ 38 h 1116"/>
              <a:gd name="T102" fmla="*/ 19 w 1393"/>
              <a:gd name="T103" fmla="*/ 34 h 1116"/>
              <a:gd name="T104" fmla="*/ 8 w 1393"/>
              <a:gd name="T105" fmla="*/ 24 h 1116"/>
              <a:gd name="T106" fmla="*/ 2 w 1393"/>
              <a:gd name="T107" fmla="*/ 21 h 1116"/>
              <a:gd name="T108" fmla="*/ 5 w 1393"/>
              <a:gd name="T109" fmla="*/ 14 h 1116"/>
              <a:gd name="T110" fmla="*/ 55 w 1393"/>
              <a:gd name="T111" fmla="*/ 9 h 1116"/>
              <a:gd name="T112" fmla="*/ 60 w 1393"/>
              <a:gd name="T113" fmla="*/ 2 h 1116"/>
              <a:gd name="T114" fmla="*/ 65 w 1393"/>
              <a:gd name="T115" fmla="*/ 6 h 1116"/>
              <a:gd name="T116" fmla="*/ 222 w 1393"/>
              <a:gd name="T117" fmla="*/ 4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3" h="1116">
                <a:moveTo>
                  <a:pt x="72" y="61"/>
                </a:moveTo>
                <a:lnTo>
                  <a:pt x="73" y="100"/>
                </a:lnTo>
                <a:lnTo>
                  <a:pt x="77" y="61"/>
                </a:lnTo>
                <a:lnTo>
                  <a:pt x="72" y="61"/>
                </a:lnTo>
                <a:close/>
                <a:moveTo>
                  <a:pt x="44" y="61"/>
                </a:moveTo>
                <a:lnTo>
                  <a:pt x="49" y="171"/>
                </a:lnTo>
                <a:lnTo>
                  <a:pt x="49" y="116"/>
                </a:lnTo>
                <a:lnTo>
                  <a:pt x="51" y="61"/>
                </a:lnTo>
                <a:lnTo>
                  <a:pt x="44" y="61"/>
                </a:lnTo>
                <a:close/>
                <a:moveTo>
                  <a:pt x="14" y="47"/>
                </a:moveTo>
                <a:lnTo>
                  <a:pt x="17" y="137"/>
                </a:lnTo>
                <a:lnTo>
                  <a:pt x="22" y="229"/>
                </a:lnTo>
                <a:lnTo>
                  <a:pt x="28" y="98"/>
                </a:lnTo>
                <a:lnTo>
                  <a:pt x="27" y="61"/>
                </a:lnTo>
                <a:lnTo>
                  <a:pt x="26" y="60"/>
                </a:lnTo>
                <a:lnTo>
                  <a:pt x="23" y="59"/>
                </a:lnTo>
                <a:lnTo>
                  <a:pt x="23" y="56"/>
                </a:lnTo>
                <a:lnTo>
                  <a:pt x="23" y="55"/>
                </a:lnTo>
                <a:lnTo>
                  <a:pt x="23" y="52"/>
                </a:lnTo>
                <a:lnTo>
                  <a:pt x="26" y="51"/>
                </a:lnTo>
                <a:lnTo>
                  <a:pt x="28" y="49"/>
                </a:lnTo>
                <a:lnTo>
                  <a:pt x="28" y="49"/>
                </a:lnTo>
                <a:lnTo>
                  <a:pt x="18" y="48"/>
                </a:lnTo>
                <a:lnTo>
                  <a:pt x="17" y="48"/>
                </a:lnTo>
                <a:lnTo>
                  <a:pt x="14" y="47"/>
                </a:lnTo>
                <a:close/>
                <a:moveTo>
                  <a:pt x="481" y="41"/>
                </a:moveTo>
                <a:lnTo>
                  <a:pt x="231" y="43"/>
                </a:lnTo>
                <a:lnTo>
                  <a:pt x="432" y="49"/>
                </a:lnTo>
                <a:lnTo>
                  <a:pt x="654" y="55"/>
                </a:lnTo>
                <a:lnTo>
                  <a:pt x="700" y="56"/>
                </a:lnTo>
                <a:lnTo>
                  <a:pt x="869" y="57"/>
                </a:lnTo>
                <a:lnTo>
                  <a:pt x="1039" y="56"/>
                </a:lnTo>
                <a:lnTo>
                  <a:pt x="1047" y="56"/>
                </a:lnTo>
                <a:lnTo>
                  <a:pt x="1040" y="56"/>
                </a:lnTo>
                <a:lnTo>
                  <a:pt x="731" y="44"/>
                </a:lnTo>
                <a:lnTo>
                  <a:pt x="481" y="41"/>
                </a:lnTo>
                <a:close/>
                <a:moveTo>
                  <a:pt x="81" y="38"/>
                </a:moveTo>
                <a:lnTo>
                  <a:pt x="74" y="38"/>
                </a:lnTo>
                <a:lnTo>
                  <a:pt x="81" y="38"/>
                </a:lnTo>
                <a:lnTo>
                  <a:pt x="81" y="38"/>
                </a:lnTo>
                <a:close/>
                <a:moveTo>
                  <a:pt x="95" y="35"/>
                </a:moveTo>
                <a:lnTo>
                  <a:pt x="94" y="35"/>
                </a:lnTo>
                <a:lnTo>
                  <a:pt x="94" y="39"/>
                </a:lnTo>
                <a:lnTo>
                  <a:pt x="95" y="39"/>
                </a:lnTo>
                <a:lnTo>
                  <a:pt x="95" y="35"/>
                </a:lnTo>
                <a:close/>
                <a:moveTo>
                  <a:pt x="426" y="22"/>
                </a:moveTo>
                <a:lnTo>
                  <a:pt x="218" y="24"/>
                </a:lnTo>
                <a:lnTo>
                  <a:pt x="141" y="30"/>
                </a:lnTo>
                <a:lnTo>
                  <a:pt x="353" y="26"/>
                </a:lnTo>
                <a:lnTo>
                  <a:pt x="565" y="26"/>
                </a:lnTo>
                <a:lnTo>
                  <a:pt x="426" y="22"/>
                </a:lnTo>
                <a:close/>
                <a:moveTo>
                  <a:pt x="535" y="0"/>
                </a:moveTo>
                <a:lnTo>
                  <a:pt x="691" y="1"/>
                </a:lnTo>
                <a:lnTo>
                  <a:pt x="919" y="1"/>
                </a:lnTo>
                <a:lnTo>
                  <a:pt x="1146" y="4"/>
                </a:lnTo>
                <a:lnTo>
                  <a:pt x="1374" y="11"/>
                </a:lnTo>
                <a:lnTo>
                  <a:pt x="1378" y="11"/>
                </a:lnTo>
                <a:lnTo>
                  <a:pt x="1381" y="14"/>
                </a:lnTo>
                <a:lnTo>
                  <a:pt x="1382" y="17"/>
                </a:lnTo>
                <a:lnTo>
                  <a:pt x="1383" y="19"/>
                </a:lnTo>
                <a:lnTo>
                  <a:pt x="1383" y="22"/>
                </a:lnTo>
                <a:lnTo>
                  <a:pt x="1382" y="24"/>
                </a:lnTo>
                <a:lnTo>
                  <a:pt x="1381" y="27"/>
                </a:lnTo>
                <a:lnTo>
                  <a:pt x="1378" y="28"/>
                </a:lnTo>
                <a:lnTo>
                  <a:pt x="1374" y="28"/>
                </a:lnTo>
                <a:lnTo>
                  <a:pt x="1106" y="24"/>
                </a:lnTo>
                <a:lnTo>
                  <a:pt x="836" y="19"/>
                </a:lnTo>
                <a:lnTo>
                  <a:pt x="845" y="21"/>
                </a:lnTo>
                <a:lnTo>
                  <a:pt x="1349" y="43"/>
                </a:lnTo>
                <a:lnTo>
                  <a:pt x="1382" y="44"/>
                </a:lnTo>
                <a:lnTo>
                  <a:pt x="1383" y="44"/>
                </a:lnTo>
                <a:lnTo>
                  <a:pt x="1386" y="45"/>
                </a:lnTo>
                <a:lnTo>
                  <a:pt x="1389" y="47"/>
                </a:lnTo>
                <a:lnTo>
                  <a:pt x="1391" y="48"/>
                </a:lnTo>
                <a:lnTo>
                  <a:pt x="1393" y="51"/>
                </a:lnTo>
                <a:lnTo>
                  <a:pt x="1393" y="53"/>
                </a:lnTo>
                <a:lnTo>
                  <a:pt x="1393" y="56"/>
                </a:lnTo>
                <a:lnTo>
                  <a:pt x="1393" y="59"/>
                </a:lnTo>
                <a:lnTo>
                  <a:pt x="1390" y="61"/>
                </a:lnTo>
                <a:lnTo>
                  <a:pt x="1389" y="62"/>
                </a:lnTo>
                <a:lnTo>
                  <a:pt x="1385" y="62"/>
                </a:lnTo>
                <a:lnTo>
                  <a:pt x="1366" y="62"/>
                </a:lnTo>
                <a:lnTo>
                  <a:pt x="1368" y="65"/>
                </a:lnTo>
                <a:lnTo>
                  <a:pt x="1368" y="68"/>
                </a:lnTo>
                <a:lnTo>
                  <a:pt x="1368" y="70"/>
                </a:lnTo>
                <a:lnTo>
                  <a:pt x="1366" y="73"/>
                </a:lnTo>
                <a:lnTo>
                  <a:pt x="1364" y="74"/>
                </a:lnTo>
                <a:lnTo>
                  <a:pt x="1361" y="74"/>
                </a:lnTo>
                <a:lnTo>
                  <a:pt x="1237" y="69"/>
                </a:lnTo>
                <a:lnTo>
                  <a:pt x="1221" y="70"/>
                </a:lnTo>
                <a:lnTo>
                  <a:pt x="1085" y="74"/>
                </a:lnTo>
                <a:lnTo>
                  <a:pt x="1372" y="89"/>
                </a:lnTo>
                <a:lnTo>
                  <a:pt x="1376" y="90"/>
                </a:lnTo>
                <a:lnTo>
                  <a:pt x="1378" y="91"/>
                </a:lnTo>
                <a:lnTo>
                  <a:pt x="1379" y="94"/>
                </a:lnTo>
                <a:lnTo>
                  <a:pt x="1379" y="96"/>
                </a:lnTo>
                <a:lnTo>
                  <a:pt x="1379" y="99"/>
                </a:lnTo>
                <a:lnTo>
                  <a:pt x="1379" y="102"/>
                </a:lnTo>
                <a:lnTo>
                  <a:pt x="1378" y="104"/>
                </a:lnTo>
                <a:lnTo>
                  <a:pt x="1376" y="106"/>
                </a:lnTo>
                <a:lnTo>
                  <a:pt x="1372" y="106"/>
                </a:lnTo>
                <a:lnTo>
                  <a:pt x="1005" y="89"/>
                </a:lnTo>
                <a:lnTo>
                  <a:pt x="637" y="73"/>
                </a:lnTo>
                <a:lnTo>
                  <a:pt x="365" y="66"/>
                </a:lnTo>
                <a:lnTo>
                  <a:pt x="91" y="61"/>
                </a:lnTo>
                <a:lnTo>
                  <a:pt x="73" y="286"/>
                </a:lnTo>
                <a:lnTo>
                  <a:pt x="78" y="534"/>
                </a:lnTo>
                <a:lnTo>
                  <a:pt x="86" y="796"/>
                </a:lnTo>
                <a:lnTo>
                  <a:pt x="90" y="924"/>
                </a:lnTo>
                <a:lnTo>
                  <a:pt x="91" y="955"/>
                </a:lnTo>
                <a:lnTo>
                  <a:pt x="94" y="987"/>
                </a:lnTo>
                <a:lnTo>
                  <a:pt x="94" y="1018"/>
                </a:lnTo>
                <a:lnTo>
                  <a:pt x="90" y="1048"/>
                </a:lnTo>
                <a:lnTo>
                  <a:pt x="89" y="1051"/>
                </a:lnTo>
                <a:lnTo>
                  <a:pt x="87" y="1052"/>
                </a:lnTo>
                <a:lnTo>
                  <a:pt x="86" y="1052"/>
                </a:lnTo>
                <a:lnTo>
                  <a:pt x="85" y="1084"/>
                </a:lnTo>
                <a:lnTo>
                  <a:pt x="80" y="1112"/>
                </a:lnTo>
                <a:lnTo>
                  <a:pt x="78" y="1115"/>
                </a:lnTo>
                <a:lnTo>
                  <a:pt x="77" y="1116"/>
                </a:lnTo>
                <a:lnTo>
                  <a:pt x="74" y="1116"/>
                </a:lnTo>
                <a:lnTo>
                  <a:pt x="72" y="1116"/>
                </a:lnTo>
                <a:lnTo>
                  <a:pt x="69" y="1115"/>
                </a:lnTo>
                <a:lnTo>
                  <a:pt x="68" y="1112"/>
                </a:lnTo>
                <a:lnTo>
                  <a:pt x="62" y="1094"/>
                </a:lnTo>
                <a:lnTo>
                  <a:pt x="60" y="1074"/>
                </a:lnTo>
                <a:lnTo>
                  <a:pt x="59" y="1074"/>
                </a:lnTo>
                <a:lnTo>
                  <a:pt x="55" y="1074"/>
                </a:lnTo>
                <a:lnTo>
                  <a:pt x="52" y="1073"/>
                </a:lnTo>
                <a:lnTo>
                  <a:pt x="51" y="1070"/>
                </a:lnTo>
                <a:lnTo>
                  <a:pt x="49" y="1069"/>
                </a:lnTo>
                <a:lnTo>
                  <a:pt x="49" y="1067"/>
                </a:lnTo>
                <a:lnTo>
                  <a:pt x="49" y="1065"/>
                </a:lnTo>
                <a:lnTo>
                  <a:pt x="45" y="1023"/>
                </a:lnTo>
                <a:lnTo>
                  <a:pt x="44" y="981"/>
                </a:lnTo>
                <a:lnTo>
                  <a:pt x="43" y="940"/>
                </a:lnTo>
                <a:lnTo>
                  <a:pt x="39" y="806"/>
                </a:lnTo>
                <a:lnTo>
                  <a:pt x="39" y="650"/>
                </a:lnTo>
                <a:lnTo>
                  <a:pt x="38" y="628"/>
                </a:lnTo>
                <a:lnTo>
                  <a:pt x="30" y="564"/>
                </a:lnTo>
                <a:lnTo>
                  <a:pt x="25" y="500"/>
                </a:lnTo>
                <a:lnTo>
                  <a:pt x="14" y="384"/>
                </a:lnTo>
                <a:lnTo>
                  <a:pt x="5" y="269"/>
                </a:lnTo>
                <a:lnTo>
                  <a:pt x="0" y="154"/>
                </a:lnTo>
                <a:lnTo>
                  <a:pt x="2" y="38"/>
                </a:lnTo>
                <a:lnTo>
                  <a:pt x="4" y="35"/>
                </a:lnTo>
                <a:lnTo>
                  <a:pt x="5" y="34"/>
                </a:lnTo>
                <a:lnTo>
                  <a:pt x="8" y="32"/>
                </a:lnTo>
                <a:lnTo>
                  <a:pt x="10" y="32"/>
                </a:lnTo>
                <a:lnTo>
                  <a:pt x="13" y="34"/>
                </a:lnTo>
                <a:lnTo>
                  <a:pt x="14" y="35"/>
                </a:lnTo>
                <a:lnTo>
                  <a:pt x="14" y="38"/>
                </a:lnTo>
                <a:lnTo>
                  <a:pt x="15" y="38"/>
                </a:lnTo>
                <a:lnTo>
                  <a:pt x="15" y="36"/>
                </a:lnTo>
                <a:lnTo>
                  <a:pt x="18" y="34"/>
                </a:lnTo>
                <a:lnTo>
                  <a:pt x="19" y="34"/>
                </a:lnTo>
                <a:lnTo>
                  <a:pt x="52" y="27"/>
                </a:lnTo>
                <a:lnTo>
                  <a:pt x="53" y="26"/>
                </a:lnTo>
                <a:lnTo>
                  <a:pt x="8" y="24"/>
                </a:lnTo>
                <a:lnTo>
                  <a:pt x="5" y="24"/>
                </a:lnTo>
                <a:lnTo>
                  <a:pt x="4" y="23"/>
                </a:lnTo>
                <a:lnTo>
                  <a:pt x="2" y="21"/>
                </a:lnTo>
                <a:lnTo>
                  <a:pt x="2" y="18"/>
                </a:lnTo>
                <a:lnTo>
                  <a:pt x="4" y="17"/>
                </a:lnTo>
                <a:lnTo>
                  <a:pt x="5" y="14"/>
                </a:lnTo>
                <a:lnTo>
                  <a:pt x="8" y="14"/>
                </a:lnTo>
                <a:lnTo>
                  <a:pt x="55" y="11"/>
                </a:lnTo>
                <a:lnTo>
                  <a:pt x="55" y="9"/>
                </a:lnTo>
                <a:lnTo>
                  <a:pt x="55" y="6"/>
                </a:lnTo>
                <a:lnTo>
                  <a:pt x="57" y="4"/>
                </a:lnTo>
                <a:lnTo>
                  <a:pt x="60" y="2"/>
                </a:lnTo>
                <a:lnTo>
                  <a:pt x="61" y="2"/>
                </a:lnTo>
                <a:lnTo>
                  <a:pt x="64" y="4"/>
                </a:lnTo>
                <a:lnTo>
                  <a:pt x="65" y="6"/>
                </a:lnTo>
                <a:lnTo>
                  <a:pt x="66" y="9"/>
                </a:lnTo>
                <a:lnTo>
                  <a:pt x="66" y="10"/>
                </a:lnTo>
                <a:lnTo>
                  <a:pt x="222" y="4"/>
                </a:lnTo>
                <a:lnTo>
                  <a:pt x="379" y="1"/>
                </a:lnTo>
                <a:lnTo>
                  <a:pt x="535" y="0"/>
                </a:lnTo>
                <a:close/>
              </a:path>
            </a:pathLst>
          </a:custGeom>
          <a:solidFill>
            <a:schemeClr val="accent3"/>
          </a:solid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55"/>
          <p:cNvSpPr>
            <a:spLocks noEditPoints="1"/>
          </p:cNvSpPr>
          <p:nvPr userDrawn="1"/>
        </p:nvSpPr>
        <p:spPr bwMode="auto">
          <a:xfrm>
            <a:off x="8970963" y="4260584"/>
            <a:ext cx="2052638" cy="1703388"/>
          </a:xfrm>
          <a:custGeom>
            <a:avLst/>
            <a:gdLst>
              <a:gd name="T0" fmla="*/ 1259 w 1293"/>
              <a:gd name="T1" fmla="*/ 1052 h 1073"/>
              <a:gd name="T2" fmla="*/ 1212 w 1293"/>
              <a:gd name="T3" fmla="*/ 1048 h 1073"/>
              <a:gd name="T4" fmla="*/ 1212 w 1293"/>
              <a:gd name="T5" fmla="*/ 1048 h 1073"/>
              <a:gd name="T6" fmla="*/ 1100 w 1293"/>
              <a:gd name="T7" fmla="*/ 1023 h 1073"/>
              <a:gd name="T8" fmla="*/ 1178 w 1293"/>
              <a:gd name="T9" fmla="*/ 1025 h 1073"/>
              <a:gd name="T10" fmla="*/ 1173 w 1293"/>
              <a:gd name="T11" fmla="*/ 1021 h 1073"/>
              <a:gd name="T12" fmla="*/ 1208 w 1293"/>
              <a:gd name="T13" fmla="*/ 1000 h 1073"/>
              <a:gd name="T14" fmla="*/ 953 w 1293"/>
              <a:gd name="T15" fmla="*/ 1001 h 1073"/>
              <a:gd name="T16" fmla="*/ 818 w 1293"/>
              <a:gd name="T17" fmla="*/ 1013 h 1073"/>
              <a:gd name="T18" fmla="*/ 822 w 1293"/>
              <a:gd name="T19" fmla="*/ 1006 h 1073"/>
              <a:gd name="T20" fmla="*/ 939 w 1293"/>
              <a:gd name="T21" fmla="*/ 1006 h 1073"/>
              <a:gd name="T22" fmla="*/ 944 w 1293"/>
              <a:gd name="T23" fmla="*/ 1003 h 1073"/>
              <a:gd name="T24" fmla="*/ 1145 w 1293"/>
              <a:gd name="T25" fmla="*/ 999 h 1073"/>
              <a:gd name="T26" fmla="*/ 640 w 1293"/>
              <a:gd name="T27" fmla="*/ 992 h 1073"/>
              <a:gd name="T28" fmla="*/ 360 w 1293"/>
              <a:gd name="T29" fmla="*/ 1004 h 1073"/>
              <a:gd name="T30" fmla="*/ 1247 w 1293"/>
              <a:gd name="T31" fmla="*/ 0 h 1073"/>
              <a:gd name="T32" fmla="*/ 1254 w 1293"/>
              <a:gd name="T33" fmla="*/ 4 h 1073"/>
              <a:gd name="T34" fmla="*/ 1268 w 1293"/>
              <a:gd name="T35" fmla="*/ 200 h 1073"/>
              <a:gd name="T36" fmla="*/ 1266 w 1293"/>
              <a:gd name="T37" fmla="*/ 25 h 1073"/>
              <a:gd name="T38" fmla="*/ 1274 w 1293"/>
              <a:gd name="T39" fmla="*/ 25 h 1073"/>
              <a:gd name="T40" fmla="*/ 1276 w 1293"/>
              <a:gd name="T41" fmla="*/ 39 h 1073"/>
              <a:gd name="T42" fmla="*/ 1283 w 1293"/>
              <a:gd name="T43" fmla="*/ 35 h 1073"/>
              <a:gd name="T44" fmla="*/ 1287 w 1293"/>
              <a:gd name="T45" fmla="*/ 40 h 1073"/>
              <a:gd name="T46" fmla="*/ 1293 w 1293"/>
              <a:gd name="T47" fmla="*/ 410 h 1073"/>
              <a:gd name="T48" fmla="*/ 1287 w 1293"/>
              <a:gd name="T49" fmla="*/ 895 h 1073"/>
              <a:gd name="T50" fmla="*/ 1278 w 1293"/>
              <a:gd name="T51" fmla="*/ 1059 h 1073"/>
              <a:gd name="T52" fmla="*/ 1276 w 1293"/>
              <a:gd name="T53" fmla="*/ 1068 h 1073"/>
              <a:gd name="T54" fmla="*/ 1270 w 1293"/>
              <a:gd name="T55" fmla="*/ 1073 h 1073"/>
              <a:gd name="T56" fmla="*/ 1262 w 1293"/>
              <a:gd name="T57" fmla="*/ 1072 h 1073"/>
              <a:gd name="T58" fmla="*/ 852 w 1293"/>
              <a:gd name="T59" fmla="*/ 1044 h 1073"/>
              <a:gd name="T60" fmla="*/ 166 w 1293"/>
              <a:gd name="T61" fmla="*/ 1025 h 1073"/>
              <a:gd name="T62" fmla="*/ 12 w 1293"/>
              <a:gd name="T63" fmla="*/ 1025 h 1073"/>
              <a:gd name="T64" fmla="*/ 3 w 1293"/>
              <a:gd name="T65" fmla="*/ 1022 h 1073"/>
              <a:gd name="T66" fmla="*/ 0 w 1293"/>
              <a:gd name="T67" fmla="*/ 1016 h 1073"/>
              <a:gd name="T68" fmla="*/ 6 w 1293"/>
              <a:gd name="T69" fmla="*/ 1012 h 1073"/>
              <a:gd name="T70" fmla="*/ 449 w 1293"/>
              <a:gd name="T71" fmla="*/ 982 h 1073"/>
              <a:gd name="T72" fmla="*/ 945 w 1293"/>
              <a:gd name="T73" fmla="*/ 975 h 1073"/>
              <a:gd name="T74" fmla="*/ 1240 w 1293"/>
              <a:gd name="T75" fmla="*/ 970 h 1073"/>
              <a:gd name="T76" fmla="*/ 1237 w 1293"/>
              <a:gd name="T77" fmla="*/ 264 h 1073"/>
              <a:gd name="T78" fmla="*/ 1227 w 1293"/>
              <a:gd name="T79" fmla="*/ 21 h 1073"/>
              <a:gd name="T80" fmla="*/ 1233 w 1293"/>
              <a:gd name="T81" fmla="*/ 21 h 1073"/>
              <a:gd name="T82" fmla="*/ 1242 w 1293"/>
              <a:gd name="T83" fmla="*/ 76 h 1073"/>
              <a:gd name="T84" fmla="*/ 1244 w 1293"/>
              <a:gd name="T85" fmla="*/ 1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3" h="1073">
                <a:moveTo>
                  <a:pt x="1257" y="1048"/>
                </a:moveTo>
                <a:lnTo>
                  <a:pt x="1255" y="1052"/>
                </a:lnTo>
                <a:lnTo>
                  <a:pt x="1259" y="1052"/>
                </a:lnTo>
                <a:lnTo>
                  <a:pt x="1259" y="1048"/>
                </a:lnTo>
                <a:lnTo>
                  <a:pt x="1257" y="1048"/>
                </a:lnTo>
                <a:close/>
                <a:moveTo>
                  <a:pt x="1212" y="1048"/>
                </a:moveTo>
                <a:lnTo>
                  <a:pt x="1238" y="1051"/>
                </a:lnTo>
                <a:lnTo>
                  <a:pt x="1238" y="1048"/>
                </a:lnTo>
                <a:lnTo>
                  <a:pt x="1212" y="1048"/>
                </a:lnTo>
                <a:close/>
                <a:moveTo>
                  <a:pt x="1173" y="1021"/>
                </a:moveTo>
                <a:lnTo>
                  <a:pt x="1152" y="1022"/>
                </a:lnTo>
                <a:lnTo>
                  <a:pt x="1100" y="1023"/>
                </a:lnTo>
                <a:lnTo>
                  <a:pt x="1203" y="1027"/>
                </a:lnTo>
                <a:lnTo>
                  <a:pt x="1216" y="1025"/>
                </a:lnTo>
                <a:lnTo>
                  <a:pt x="1178" y="1025"/>
                </a:lnTo>
                <a:lnTo>
                  <a:pt x="1175" y="1023"/>
                </a:lnTo>
                <a:lnTo>
                  <a:pt x="1174" y="1023"/>
                </a:lnTo>
                <a:lnTo>
                  <a:pt x="1173" y="1021"/>
                </a:lnTo>
                <a:close/>
                <a:moveTo>
                  <a:pt x="1190" y="1000"/>
                </a:moveTo>
                <a:lnTo>
                  <a:pt x="1199" y="1001"/>
                </a:lnTo>
                <a:lnTo>
                  <a:pt x="1208" y="1000"/>
                </a:lnTo>
                <a:lnTo>
                  <a:pt x="1190" y="1000"/>
                </a:lnTo>
                <a:close/>
                <a:moveTo>
                  <a:pt x="1088" y="996"/>
                </a:moveTo>
                <a:lnTo>
                  <a:pt x="953" y="1001"/>
                </a:lnTo>
                <a:lnTo>
                  <a:pt x="707" y="1010"/>
                </a:lnTo>
                <a:lnTo>
                  <a:pt x="778" y="1012"/>
                </a:lnTo>
                <a:lnTo>
                  <a:pt x="818" y="1013"/>
                </a:lnTo>
                <a:lnTo>
                  <a:pt x="818" y="1010"/>
                </a:lnTo>
                <a:lnTo>
                  <a:pt x="819" y="1008"/>
                </a:lnTo>
                <a:lnTo>
                  <a:pt x="822" y="1006"/>
                </a:lnTo>
                <a:lnTo>
                  <a:pt x="825" y="1006"/>
                </a:lnTo>
                <a:lnTo>
                  <a:pt x="937" y="1008"/>
                </a:lnTo>
                <a:lnTo>
                  <a:pt x="939" y="1006"/>
                </a:lnTo>
                <a:lnTo>
                  <a:pt x="940" y="1004"/>
                </a:lnTo>
                <a:lnTo>
                  <a:pt x="941" y="1003"/>
                </a:lnTo>
                <a:lnTo>
                  <a:pt x="944" y="1003"/>
                </a:lnTo>
                <a:lnTo>
                  <a:pt x="1083" y="1000"/>
                </a:lnTo>
                <a:lnTo>
                  <a:pt x="1113" y="1000"/>
                </a:lnTo>
                <a:lnTo>
                  <a:pt x="1145" y="999"/>
                </a:lnTo>
                <a:lnTo>
                  <a:pt x="1088" y="996"/>
                </a:lnTo>
                <a:close/>
                <a:moveTo>
                  <a:pt x="762" y="991"/>
                </a:moveTo>
                <a:lnTo>
                  <a:pt x="640" y="992"/>
                </a:lnTo>
                <a:lnTo>
                  <a:pt x="466" y="996"/>
                </a:lnTo>
                <a:lnTo>
                  <a:pt x="292" y="1004"/>
                </a:lnTo>
                <a:lnTo>
                  <a:pt x="360" y="1004"/>
                </a:lnTo>
                <a:lnTo>
                  <a:pt x="640" y="995"/>
                </a:lnTo>
                <a:lnTo>
                  <a:pt x="762" y="991"/>
                </a:lnTo>
                <a:close/>
                <a:moveTo>
                  <a:pt x="1247" y="0"/>
                </a:moveTo>
                <a:lnTo>
                  <a:pt x="1250" y="0"/>
                </a:lnTo>
                <a:lnTo>
                  <a:pt x="1253" y="1"/>
                </a:lnTo>
                <a:lnTo>
                  <a:pt x="1254" y="4"/>
                </a:lnTo>
                <a:lnTo>
                  <a:pt x="1254" y="6"/>
                </a:lnTo>
                <a:lnTo>
                  <a:pt x="1267" y="260"/>
                </a:lnTo>
                <a:lnTo>
                  <a:pt x="1268" y="200"/>
                </a:lnTo>
                <a:lnTo>
                  <a:pt x="1263" y="30"/>
                </a:lnTo>
                <a:lnTo>
                  <a:pt x="1263" y="26"/>
                </a:lnTo>
                <a:lnTo>
                  <a:pt x="1266" y="25"/>
                </a:lnTo>
                <a:lnTo>
                  <a:pt x="1268" y="23"/>
                </a:lnTo>
                <a:lnTo>
                  <a:pt x="1271" y="23"/>
                </a:lnTo>
                <a:lnTo>
                  <a:pt x="1274" y="25"/>
                </a:lnTo>
                <a:lnTo>
                  <a:pt x="1275" y="26"/>
                </a:lnTo>
                <a:lnTo>
                  <a:pt x="1276" y="30"/>
                </a:lnTo>
                <a:lnTo>
                  <a:pt x="1276" y="39"/>
                </a:lnTo>
                <a:lnTo>
                  <a:pt x="1278" y="36"/>
                </a:lnTo>
                <a:lnTo>
                  <a:pt x="1280" y="35"/>
                </a:lnTo>
                <a:lnTo>
                  <a:pt x="1283" y="35"/>
                </a:lnTo>
                <a:lnTo>
                  <a:pt x="1284" y="36"/>
                </a:lnTo>
                <a:lnTo>
                  <a:pt x="1287" y="38"/>
                </a:lnTo>
                <a:lnTo>
                  <a:pt x="1287" y="40"/>
                </a:lnTo>
                <a:lnTo>
                  <a:pt x="1289" y="153"/>
                </a:lnTo>
                <a:lnTo>
                  <a:pt x="1289" y="267"/>
                </a:lnTo>
                <a:lnTo>
                  <a:pt x="1293" y="410"/>
                </a:lnTo>
                <a:lnTo>
                  <a:pt x="1293" y="554"/>
                </a:lnTo>
                <a:lnTo>
                  <a:pt x="1288" y="815"/>
                </a:lnTo>
                <a:lnTo>
                  <a:pt x="1287" y="895"/>
                </a:lnTo>
                <a:lnTo>
                  <a:pt x="1283" y="976"/>
                </a:lnTo>
                <a:lnTo>
                  <a:pt x="1275" y="1056"/>
                </a:lnTo>
                <a:lnTo>
                  <a:pt x="1278" y="1059"/>
                </a:lnTo>
                <a:lnTo>
                  <a:pt x="1278" y="1063"/>
                </a:lnTo>
                <a:lnTo>
                  <a:pt x="1278" y="1065"/>
                </a:lnTo>
                <a:lnTo>
                  <a:pt x="1276" y="1068"/>
                </a:lnTo>
                <a:lnTo>
                  <a:pt x="1274" y="1069"/>
                </a:lnTo>
                <a:lnTo>
                  <a:pt x="1272" y="1072"/>
                </a:lnTo>
                <a:lnTo>
                  <a:pt x="1270" y="1073"/>
                </a:lnTo>
                <a:lnTo>
                  <a:pt x="1267" y="1073"/>
                </a:lnTo>
                <a:lnTo>
                  <a:pt x="1264" y="1073"/>
                </a:lnTo>
                <a:lnTo>
                  <a:pt x="1262" y="1072"/>
                </a:lnTo>
                <a:lnTo>
                  <a:pt x="1261" y="1069"/>
                </a:lnTo>
                <a:lnTo>
                  <a:pt x="1056" y="1058"/>
                </a:lnTo>
                <a:lnTo>
                  <a:pt x="852" y="1044"/>
                </a:lnTo>
                <a:lnTo>
                  <a:pt x="648" y="1034"/>
                </a:lnTo>
                <a:lnTo>
                  <a:pt x="407" y="1027"/>
                </a:lnTo>
                <a:lnTo>
                  <a:pt x="166" y="1025"/>
                </a:lnTo>
                <a:lnTo>
                  <a:pt x="16" y="1026"/>
                </a:lnTo>
                <a:lnTo>
                  <a:pt x="13" y="1026"/>
                </a:lnTo>
                <a:lnTo>
                  <a:pt x="12" y="1025"/>
                </a:lnTo>
                <a:lnTo>
                  <a:pt x="10" y="1023"/>
                </a:lnTo>
                <a:lnTo>
                  <a:pt x="6" y="1022"/>
                </a:lnTo>
                <a:lnTo>
                  <a:pt x="3" y="1022"/>
                </a:lnTo>
                <a:lnTo>
                  <a:pt x="1" y="1021"/>
                </a:lnTo>
                <a:lnTo>
                  <a:pt x="0" y="1018"/>
                </a:lnTo>
                <a:lnTo>
                  <a:pt x="0" y="1016"/>
                </a:lnTo>
                <a:lnTo>
                  <a:pt x="1" y="1014"/>
                </a:lnTo>
                <a:lnTo>
                  <a:pt x="3" y="1012"/>
                </a:lnTo>
                <a:lnTo>
                  <a:pt x="6" y="1012"/>
                </a:lnTo>
                <a:lnTo>
                  <a:pt x="67" y="1008"/>
                </a:lnTo>
                <a:lnTo>
                  <a:pt x="258" y="992"/>
                </a:lnTo>
                <a:lnTo>
                  <a:pt x="449" y="982"/>
                </a:lnTo>
                <a:lnTo>
                  <a:pt x="640" y="976"/>
                </a:lnTo>
                <a:lnTo>
                  <a:pt x="792" y="974"/>
                </a:lnTo>
                <a:lnTo>
                  <a:pt x="945" y="975"/>
                </a:lnTo>
                <a:lnTo>
                  <a:pt x="1068" y="978"/>
                </a:lnTo>
                <a:lnTo>
                  <a:pt x="1153" y="972"/>
                </a:lnTo>
                <a:lnTo>
                  <a:pt x="1240" y="970"/>
                </a:lnTo>
                <a:lnTo>
                  <a:pt x="1250" y="742"/>
                </a:lnTo>
                <a:lnTo>
                  <a:pt x="1246" y="504"/>
                </a:lnTo>
                <a:lnTo>
                  <a:pt x="1237" y="264"/>
                </a:lnTo>
                <a:lnTo>
                  <a:pt x="1224" y="25"/>
                </a:lnTo>
                <a:lnTo>
                  <a:pt x="1225" y="22"/>
                </a:lnTo>
                <a:lnTo>
                  <a:pt x="1227" y="21"/>
                </a:lnTo>
                <a:lnTo>
                  <a:pt x="1229" y="19"/>
                </a:lnTo>
                <a:lnTo>
                  <a:pt x="1232" y="19"/>
                </a:lnTo>
                <a:lnTo>
                  <a:pt x="1233" y="21"/>
                </a:lnTo>
                <a:lnTo>
                  <a:pt x="1236" y="22"/>
                </a:lnTo>
                <a:lnTo>
                  <a:pt x="1237" y="25"/>
                </a:lnTo>
                <a:lnTo>
                  <a:pt x="1242" y="76"/>
                </a:lnTo>
                <a:lnTo>
                  <a:pt x="1241" y="6"/>
                </a:lnTo>
                <a:lnTo>
                  <a:pt x="1242" y="4"/>
                </a:lnTo>
                <a:lnTo>
                  <a:pt x="1244" y="1"/>
                </a:lnTo>
                <a:lnTo>
                  <a:pt x="1245" y="0"/>
                </a:lnTo>
                <a:lnTo>
                  <a:pt x="1247" y="0"/>
                </a:lnTo>
                <a:close/>
              </a:path>
            </a:pathLst>
          </a:custGeom>
          <a:solidFill>
            <a:schemeClr val="accent3"/>
          </a:solid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198557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Infographics">
    <p:spTree>
      <p:nvGrpSpPr>
        <p:cNvPr id="1" name=""/>
        <p:cNvGrpSpPr/>
        <p:nvPr/>
      </p:nvGrpSpPr>
      <p:grpSpPr>
        <a:xfrm>
          <a:off x="0" y="0"/>
          <a:ext cx="0" cy="0"/>
          <a:chOff x="0" y="0"/>
          <a:chExt cx="0" cy="0"/>
        </a:xfrm>
      </p:grpSpPr>
      <p:pic>
        <p:nvPicPr>
          <p:cNvPr id="10" name="Picture 9"/>
          <p:cNvPicPr preferRelativeResize="0">
            <a:picLocks/>
          </p:cNvPicPr>
          <p:nvPr userDrawn="1"/>
        </p:nvPicPr>
        <p:blipFill>
          <a:blip r:embed="rId2">
            <a:extLst>
              <a:ext uri="{28A0092B-C50C-407E-A947-70E740481C1C}">
                <a14:useLocalDpi xmlns:a14="http://schemas.microsoft.com/office/drawing/2010/main" xmlns="" val="0"/>
              </a:ext>
            </a:extLst>
          </a:blip>
          <a:stretch>
            <a:fillRect/>
          </a:stretch>
        </p:blipFill>
        <p:spPr>
          <a:xfrm flipH="1" flipV="1">
            <a:off x="0" y="2139696"/>
            <a:ext cx="2121408" cy="4718304"/>
          </a:xfrm>
          <a:prstGeom prst="rect">
            <a:avLst/>
          </a:prstGeom>
        </p:spPr>
      </p:pic>
      <p:sp>
        <p:nvSpPr>
          <p:cNvPr id="2" name="Title 1"/>
          <p:cNvSpPr>
            <a:spLocks noGrp="1"/>
          </p:cNvSpPr>
          <p:nvPr>
            <p:ph type="title"/>
          </p:nvPr>
        </p:nvSpPr>
        <p:spPr>
          <a:xfrm>
            <a:off x="493485" y="365125"/>
            <a:ext cx="4034971" cy="1325563"/>
          </a:xfrm>
          <a:noFill/>
        </p:spPr>
        <p:txBody>
          <a:bodyPr vert="horz" lIns="91440" tIns="45720" rIns="91440" bIns="45720" rtlCol="0" anchor="t">
            <a:normAutofit/>
          </a:bodyPr>
          <a:lstStyle>
            <a:lvl1pPr>
              <a:defRPr lang="en-US" sz="4800" b="1">
                <a:solidFill>
                  <a:schemeClr val="tx1"/>
                </a:solidFill>
                <a:latin typeface="+mn-lt"/>
              </a:defRPr>
            </a:lvl1pPr>
          </a:lstStyle>
          <a:p>
            <a:pPr lvl="0"/>
            <a:r>
              <a:rPr lang="en-US"/>
              <a:t>Click to edit Master title style</a:t>
            </a:r>
          </a:p>
        </p:txBody>
      </p:sp>
      <p:sp>
        <p:nvSpPr>
          <p:cNvPr id="34" name="Date Placeholder 3"/>
          <p:cNvSpPr>
            <a:spLocks noGrp="1"/>
          </p:cNvSpPr>
          <p:nvPr>
            <p:ph type="dt" sz="half" idx="10"/>
          </p:nvPr>
        </p:nvSpPr>
        <p:spPr>
          <a:xfrm>
            <a:off x="156028" y="6414406"/>
            <a:ext cx="2743200" cy="365125"/>
          </a:xfrm>
        </p:spPr>
        <p:txBody>
          <a:bodyPr/>
          <a:lstStyle>
            <a:lvl1pPr>
              <a:defRPr>
                <a:solidFill>
                  <a:schemeClr val="bg1"/>
                </a:solidFill>
              </a:defRPr>
            </a:lvl1pPr>
          </a:lstStyle>
          <a:p>
            <a:r>
              <a:rPr lang="en-US"/>
              <a:t>Your Date Here</a:t>
            </a:r>
          </a:p>
        </p:txBody>
      </p:sp>
      <p:sp>
        <p:nvSpPr>
          <p:cNvPr id="35"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xmlns="" val="2616755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Text and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97541"/>
            <a:ext cx="4526280" cy="3566659"/>
          </a:xfrm>
          <a:prstGeom prst="rect">
            <a:avLst/>
          </a:prstGeom>
          <a:noFill/>
        </p:spPr>
        <p:txBody>
          <a:bodyPr vert="horz" lIns="0" tIns="45720" rIns="0" bIns="45720" rtlCol="0" anchor="ctr">
            <a:noAutofit/>
          </a:bodyPr>
          <a:lstStyle>
            <a:lvl1pPr marL="0" indent="0" algn="ctr">
              <a:lnSpc>
                <a:spcPts val="4000"/>
              </a:lnSpc>
              <a:buNone/>
              <a:defRPr lang="en-US" sz="4000" b="1">
                <a:solidFill>
                  <a:srgbClr val="FF6600"/>
                </a:solidFill>
              </a:defRPr>
            </a:lvl1pPr>
            <a:lvl2pPr marL="457200" indent="0">
              <a:buNone/>
              <a:defRPr lang="en-US" sz="6000">
                <a:solidFill>
                  <a:schemeClr val="tx1"/>
                </a:solidFill>
              </a:defRPr>
            </a:lvl2pPr>
            <a:lvl3pPr marL="914400" indent="0">
              <a:buNone/>
              <a:defRPr lang="en-US" sz="5400">
                <a:solidFill>
                  <a:schemeClr val="tx1"/>
                </a:solidFill>
              </a:defRPr>
            </a:lvl3pPr>
            <a:lvl4pPr marL="1371600" indent="0">
              <a:buNone/>
              <a:defRPr lang="en-US" sz="4800">
                <a:solidFill>
                  <a:schemeClr val="tx1"/>
                </a:solidFill>
              </a:defRPr>
            </a:lvl4pPr>
            <a:lvl5pPr marL="1828800" indent="0">
              <a:buNone/>
              <a:defRPr lang="en-US" sz="4800">
                <a:solidFill>
                  <a:schemeClr val="tx1"/>
                </a:solidFill>
              </a:defRPr>
            </a:lvl5pPr>
          </a:lstStyle>
          <a:p>
            <a:pPr lvl="0"/>
            <a:r>
              <a:rPr lang="en-US"/>
              <a:t>Edit Master text styles</a:t>
            </a:r>
          </a:p>
        </p:txBody>
      </p:sp>
      <p:sp>
        <p:nvSpPr>
          <p:cNvPr id="2" name="Title 1"/>
          <p:cNvSpPr>
            <a:spLocks noGrp="1"/>
          </p:cNvSpPr>
          <p:nvPr>
            <p:ph type="title"/>
          </p:nvPr>
        </p:nvSpPr>
        <p:spPr>
          <a:xfrm>
            <a:off x="838200" y="365125"/>
            <a:ext cx="10515600" cy="1325563"/>
          </a:xfrm>
          <a:solidFill>
            <a:srgbClr val="FFFFFF">
              <a:alpha val="50196"/>
            </a:srgbClr>
          </a:solidFill>
        </p:spPr>
        <p:txBody>
          <a:bodyPr vert="horz" lIns="91440" tIns="45720" rIns="91440" bIns="45720" rtlCol="0" anchor="ctr">
            <a:normAutofit/>
          </a:bodyPr>
          <a:lstStyle>
            <a:lvl1pPr>
              <a:defRPr lang="en-US" sz="4800" b="1">
                <a:latin typeface="+mn-lt"/>
              </a:defRPr>
            </a:lvl1pPr>
          </a:lstStyle>
          <a:p>
            <a:pPr lvl="0"/>
            <a:r>
              <a:rPr lang="en-US"/>
              <a:t>Click to edit Master title style</a:t>
            </a:r>
          </a:p>
        </p:txBody>
      </p:sp>
      <p:sp>
        <p:nvSpPr>
          <p:cNvPr id="7" name="Picture Placeholder 6"/>
          <p:cNvSpPr>
            <a:spLocks noGrp="1"/>
          </p:cNvSpPr>
          <p:nvPr>
            <p:ph type="pic" sz="quarter" idx="15"/>
          </p:nvPr>
        </p:nvSpPr>
        <p:spPr>
          <a:xfrm>
            <a:off x="6202680" y="0"/>
            <a:ext cx="5989320" cy="6858000"/>
          </a:xfrm>
        </p:spPr>
        <p:txBody>
          <a:bodyPr/>
          <a:lstStyle/>
          <a:p>
            <a:endParaRPr lang="en-US"/>
          </a:p>
        </p:txBody>
      </p:sp>
      <p:sp>
        <p:nvSpPr>
          <p:cNvPr id="8" name="Date Placeholder 3"/>
          <p:cNvSpPr>
            <a:spLocks noGrp="1"/>
          </p:cNvSpPr>
          <p:nvPr>
            <p:ph type="dt" sz="half" idx="10"/>
          </p:nvPr>
        </p:nvSpPr>
        <p:spPr>
          <a:xfrm>
            <a:off x="156028" y="6414406"/>
            <a:ext cx="1629229" cy="365125"/>
          </a:xfrm>
        </p:spPr>
        <p:txBody>
          <a:bodyPr/>
          <a:lstStyle>
            <a:lvl1pPr>
              <a:defRPr>
                <a:solidFill>
                  <a:schemeClr val="bg1">
                    <a:lumMod val="65000"/>
                  </a:schemeClr>
                </a:solidFill>
              </a:defRPr>
            </a:lvl1pPr>
          </a:lstStyle>
          <a:p>
            <a:r>
              <a:rPr lang="en-US"/>
              <a:t>Your Date Here</a:t>
            </a:r>
          </a:p>
        </p:txBody>
      </p:sp>
      <p:sp>
        <p:nvSpPr>
          <p:cNvPr id="9" name="Footer Placeholder 4"/>
          <p:cNvSpPr>
            <a:spLocks noGrp="1"/>
          </p:cNvSpPr>
          <p:nvPr>
            <p:ph type="ftr" sz="quarter" idx="11"/>
          </p:nvPr>
        </p:nvSpPr>
        <p:spPr>
          <a:xfrm>
            <a:off x="2046514" y="6414406"/>
            <a:ext cx="4156166" cy="365125"/>
          </a:xfrm>
        </p:spPr>
        <p:txBody>
          <a:bodyPr/>
          <a:lstStyle>
            <a:lvl1pPr algn="r">
              <a:defRPr>
                <a:solidFill>
                  <a:schemeClr val="bg1">
                    <a:lumMod val="65000"/>
                  </a:schemeClr>
                </a:solidFill>
              </a:defRPr>
            </a:lvl1pPr>
          </a:lstStyle>
          <a:p>
            <a:r>
              <a:rPr lang="en-US"/>
              <a:t>Your Footer Here</a:t>
            </a:r>
          </a:p>
        </p:txBody>
      </p:sp>
      <p:sp>
        <p:nvSpPr>
          <p:cNvPr id="10"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
        <p:nvSpPr>
          <p:cNvPr id="11" name="Freeform 154"/>
          <p:cNvSpPr>
            <a:spLocks noEditPoints="1"/>
          </p:cNvSpPr>
          <p:nvPr userDrawn="1"/>
        </p:nvSpPr>
        <p:spPr bwMode="auto">
          <a:xfrm>
            <a:off x="508000" y="1846814"/>
            <a:ext cx="2211388" cy="1771650"/>
          </a:xfrm>
          <a:custGeom>
            <a:avLst/>
            <a:gdLst>
              <a:gd name="T0" fmla="*/ 77 w 1393"/>
              <a:gd name="T1" fmla="*/ 61 h 1116"/>
              <a:gd name="T2" fmla="*/ 49 w 1393"/>
              <a:gd name="T3" fmla="*/ 171 h 1116"/>
              <a:gd name="T4" fmla="*/ 44 w 1393"/>
              <a:gd name="T5" fmla="*/ 61 h 1116"/>
              <a:gd name="T6" fmla="*/ 22 w 1393"/>
              <a:gd name="T7" fmla="*/ 229 h 1116"/>
              <a:gd name="T8" fmla="*/ 26 w 1393"/>
              <a:gd name="T9" fmla="*/ 60 h 1116"/>
              <a:gd name="T10" fmla="*/ 23 w 1393"/>
              <a:gd name="T11" fmla="*/ 55 h 1116"/>
              <a:gd name="T12" fmla="*/ 28 w 1393"/>
              <a:gd name="T13" fmla="*/ 49 h 1116"/>
              <a:gd name="T14" fmla="*/ 17 w 1393"/>
              <a:gd name="T15" fmla="*/ 48 h 1116"/>
              <a:gd name="T16" fmla="*/ 231 w 1393"/>
              <a:gd name="T17" fmla="*/ 43 h 1116"/>
              <a:gd name="T18" fmla="*/ 700 w 1393"/>
              <a:gd name="T19" fmla="*/ 56 h 1116"/>
              <a:gd name="T20" fmla="*/ 1047 w 1393"/>
              <a:gd name="T21" fmla="*/ 56 h 1116"/>
              <a:gd name="T22" fmla="*/ 481 w 1393"/>
              <a:gd name="T23" fmla="*/ 41 h 1116"/>
              <a:gd name="T24" fmla="*/ 81 w 1393"/>
              <a:gd name="T25" fmla="*/ 38 h 1116"/>
              <a:gd name="T26" fmla="*/ 94 w 1393"/>
              <a:gd name="T27" fmla="*/ 35 h 1116"/>
              <a:gd name="T28" fmla="*/ 95 w 1393"/>
              <a:gd name="T29" fmla="*/ 35 h 1116"/>
              <a:gd name="T30" fmla="*/ 141 w 1393"/>
              <a:gd name="T31" fmla="*/ 30 h 1116"/>
              <a:gd name="T32" fmla="*/ 426 w 1393"/>
              <a:gd name="T33" fmla="*/ 22 h 1116"/>
              <a:gd name="T34" fmla="*/ 919 w 1393"/>
              <a:gd name="T35" fmla="*/ 1 h 1116"/>
              <a:gd name="T36" fmla="*/ 1378 w 1393"/>
              <a:gd name="T37" fmla="*/ 11 h 1116"/>
              <a:gd name="T38" fmla="*/ 1383 w 1393"/>
              <a:gd name="T39" fmla="*/ 19 h 1116"/>
              <a:gd name="T40" fmla="*/ 1381 w 1393"/>
              <a:gd name="T41" fmla="*/ 27 h 1116"/>
              <a:gd name="T42" fmla="*/ 1106 w 1393"/>
              <a:gd name="T43" fmla="*/ 24 h 1116"/>
              <a:gd name="T44" fmla="*/ 1349 w 1393"/>
              <a:gd name="T45" fmla="*/ 43 h 1116"/>
              <a:gd name="T46" fmla="*/ 1386 w 1393"/>
              <a:gd name="T47" fmla="*/ 45 h 1116"/>
              <a:gd name="T48" fmla="*/ 1393 w 1393"/>
              <a:gd name="T49" fmla="*/ 51 h 1116"/>
              <a:gd name="T50" fmla="*/ 1393 w 1393"/>
              <a:gd name="T51" fmla="*/ 59 h 1116"/>
              <a:gd name="T52" fmla="*/ 1385 w 1393"/>
              <a:gd name="T53" fmla="*/ 62 h 1116"/>
              <a:gd name="T54" fmla="*/ 1368 w 1393"/>
              <a:gd name="T55" fmla="*/ 68 h 1116"/>
              <a:gd name="T56" fmla="*/ 1364 w 1393"/>
              <a:gd name="T57" fmla="*/ 74 h 1116"/>
              <a:gd name="T58" fmla="*/ 1221 w 1393"/>
              <a:gd name="T59" fmla="*/ 70 h 1116"/>
              <a:gd name="T60" fmla="*/ 1376 w 1393"/>
              <a:gd name="T61" fmla="*/ 90 h 1116"/>
              <a:gd name="T62" fmla="*/ 1379 w 1393"/>
              <a:gd name="T63" fmla="*/ 96 h 1116"/>
              <a:gd name="T64" fmla="*/ 1378 w 1393"/>
              <a:gd name="T65" fmla="*/ 104 h 1116"/>
              <a:gd name="T66" fmla="*/ 1005 w 1393"/>
              <a:gd name="T67" fmla="*/ 89 h 1116"/>
              <a:gd name="T68" fmla="*/ 91 w 1393"/>
              <a:gd name="T69" fmla="*/ 61 h 1116"/>
              <a:gd name="T70" fmla="*/ 86 w 1393"/>
              <a:gd name="T71" fmla="*/ 796 h 1116"/>
              <a:gd name="T72" fmla="*/ 94 w 1393"/>
              <a:gd name="T73" fmla="*/ 987 h 1116"/>
              <a:gd name="T74" fmla="*/ 89 w 1393"/>
              <a:gd name="T75" fmla="*/ 1051 h 1116"/>
              <a:gd name="T76" fmla="*/ 85 w 1393"/>
              <a:gd name="T77" fmla="*/ 1084 h 1116"/>
              <a:gd name="T78" fmla="*/ 77 w 1393"/>
              <a:gd name="T79" fmla="*/ 1116 h 1116"/>
              <a:gd name="T80" fmla="*/ 69 w 1393"/>
              <a:gd name="T81" fmla="*/ 1115 h 1116"/>
              <a:gd name="T82" fmla="*/ 60 w 1393"/>
              <a:gd name="T83" fmla="*/ 1074 h 1116"/>
              <a:gd name="T84" fmla="*/ 52 w 1393"/>
              <a:gd name="T85" fmla="*/ 1073 h 1116"/>
              <a:gd name="T86" fmla="*/ 49 w 1393"/>
              <a:gd name="T87" fmla="*/ 1067 h 1116"/>
              <a:gd name="T88" fmla="*/ 44 w 1393"/>
              <a:gd name="T89" fmla="*/ 981 h 1116"/>
              <a:gd name="T90" fmla="*/ 39 w 1393"/>
              <a:gd name="T91" fmla="*/ 650 h 1116"/>
              <a:gd name="T92" fmla="*/ 25 w 1393"/>
              <a:gd name="T93" fmla="*/ 500 h 1116"/>
              <a:gd name="T94" fmla="*/ 0 w 1393"/>
              <a:gd name="T95" fmla="*/ 154 h 1116"/>
              <a:gd name="T96" fmla="*/ 5 w 1393"/>
              <a:gd name="T97" fmla="*/ 34 h 1116"/>
              <a:gd name="T98" fmla="*/ 13 w 1393"/>
              <a:gd name="T99" fmla="*/ 34 h 1116"/>
              <a:gd name="T100" fmla="*/ 15 w 1393"/>
              <a:gd name="T101" fmla="*/ 38 h 1116"/>
              <a:gd name="T102" fmla="*/ 19 w 1393"/>
              <a:gd name="T103" fmla="*/ 34 h 1116"/>
              <a:gd name="T104" fmla="*/ 8 w 1393"/>
              <a:gd name="T105" fmla="*/ 24 h 1116"/>
              <a:gd name="T106" fmla="*/ 2 w 1393"/>
              <a:gd name="T107" fmla="*/ 21 h 1116"/>
              <a:gd name="T108" fmla="*/ 5 w 1393"/>
              <a:gd name="T109" fmla="*/ 14 h 1116"/>
              <a:gd name="T110" fmla="*/ 55 w 1393"/>
              <a:gd name="T111" fmla="*/ 9 h 1116"/>
              <a:gd name="T112" fmla="*/ 60 w 1393"/>
              <a:gd name="T113" fmla="*/ 2 h 1116"/>
              <a:gd name="T114" fmla="*/ 65 w 1393"/>
              <a:gd name="T115" fmla="*/ 6 h 1116"/>
              <a:gd name="T116" fmla="*/ 222 w 1393"/>
              <a:gd name="T117" fmla="*/ 4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3" h="1116">
                <a:moveTo>
                  <a:pt x="72" y="61"/>
                </a:moveTo>
                <a:lnTo>
                  <a:pt x="73" y="100"/>
                </a:lnTo>
                <a:lnTo>
                  <a:pt x="77" y="61"/>
                </a:lnTo>
                <a:lnTo>
                  <a:pt x="72" y="61"/>
                </a:lnTo>
                <a:close/>
                <a:moveTo>
                  <a:pt x="44" y="61"/>
                </a:moveTo>
                <a:lnTo>
                  <a:pt x="49" y="171"/>
                </a:lnTo>
                <a:lnTo>
                  <a:pt x="49" y="116"/>
                </a:lnTo>
                <a:lnTo>
                  <a:pt x="51" y="61"/>
                </a:lnTo>
                <a:lnTo>
                  <a:pt x="44" y="61"/>
                </a:lnTo>
                <a:close/>
                <a:moveTo>
                  <a:pt x="14" y="47"/>
                </a:moveTo>
                <a:lnTo>
                  <a:pt x="17" y="137"/>
                </a:lnTo>
                <a:lnTo>
                  <a:pt x="22" y="229"/>
                </a:lnTo>
                <a:lnTo>
                  <a:pt x="28" y="98"/>
                </a:lnTo>
                <a:lnTo>
                  <a:pt x="27" y="61"/>
                </a:lnTo>
                <a:lnTo>
                  <a:pt x="26" y="60"/>
                </a:lnTo>
                <a:lnTo>
                  <a:pt x="23" y="59"/>
                </a:lnTo>
                <a:lnTo>
                  <a:pt x="23" y="56"/>
                </a:lnTo>
                <a:lnTo>
                  <a:pt x="23" y="55"/>
                </a:lnTo>
                <a:lnTo>
                  <a:pt x="23" y="52"/>
                </a:lnTo>
                <a:lnTo>
                  <a:pt x="26" y="51"/>
                </a:lnTo>
                <a:lnTo>
                  <a:pt x="28" y="49"/>
                </a:lnTo>
                <a:lnTo>
                  <a:pt x="28" y="49"/>
                </a:lnTo>
                <a:lnTo>
                  <a:pt x="18" y="48"/>
                </a:lnTo>
                <a:lnTo>
                  <a:pt x="17" y="48"/>
                </a:lnTo>
                <a:lnTo>
                  <a:pt x="14" y="47"/>
                </a:lnTo>
                <a:close/>
                <a:moveTo>
                  <a:pt x="481" y="41"/>
                </a:moveTo>
                <a:lnTo>
                  <a:pt x="231" y="43"/>
                </a:lnTo>
                <a:lnTo>
                  <a:pt x="432" y="49"/>
                </a:lnTo>
                <a:lnTo>
                  <a:pt x="654" y="55"/>
                </a:lnTo>
                <a:lnTo>
                  <a:pt x="700" y="56"/>
                </a:lnTo>
                <a:lnTo>
                  <a:pt x="869" y="57"/>
                </a:lnTo>
                <a:lnTo>
                  <a:pt x="1039" y="56"/>
                </a:lnTo>
                <a:lnTo>
                  <a:pt x="1047" y="56"/>
                </a:lnTo>
                <a:lnTo>
                  <a:pt x="1040" y="56"/>
                </a:lnTo>
                <a:lnTo>
                  <a:pt x="731" y="44"/>
                </a:lnTo>
                <a:lnTo>
                  <a:pt x="481" y="41"/>
                </a:lnTo>
                <a:close/>
                <a:moveTo>
                  <a:pt x="81" y="38"/>
                </a:moveTo>
                <a:lnTo>
                  <a:pt x="74" y="38"/>
                </a:lnTo>
                <a:lnTo>
                  <a:pt x="81" y="38"/>
                </a:lnTo>
                <a:lnTo>
                  <a:pt x="81" y="38"/>
                </a:lnTo>
                <a:close/>
                <a:moveTo>
                  <a:pt x="95" y="35"/>
                </a:moveTo>
                <a:lnTo>
                  <a:pt x="94" y="35"/>
                </a:lnTo>
                <a:lnTo>
                  <a:pt x="94" y="39"/>
                </a:lnTo>
                <a:lnTo>
                  <a:pt x="95" y="39"/>
                </a:lnTo>
                <a:lnTo>
                  <a:pt x="95" y="35"/>
                </a:lnTo>
                <a:close/>
                <a:moveTo>
                  <a:pt x="426" y="22"/>
                </a:moveTo>
                <a:lnTo>
                  <a:pt x="218" y="24"/>
                </a:lnTo>
                <a:lnTo>
                  <a:pt x="141" y="30"/>
                </a:lnTo>
                <a:lnTo>
                  <a:pt x="353" y="26"/>
                </a:lnTo>
                <a:lnTo>
                  <a:pt x="565" y="26"/>
                </a:lnTo>
                <a:lnTo>
                  <a:pt x="426" y="22"/>
                </a:lnTo>
                <a:close/>
                <a:moveTo>
                  <a:pt x="535" y="0"/>
                </a:moveTo>
                <a:lnTo>
                  <a:pt x="691" y="1"/>
                </a:lnTo>
                <a:lnTo>
                  <a:pt x="919" y="1"/>
                </a:lnTo>
                <a:lnTo>
                  <a:pt x="1146" y="4"/>
                </a:lnTo>
                <a:lnTo>
                  <a:pt x="1374" y="11"/>
                </a:lnTo>
                <a:lnTo>
                  <a:pt x="1378" y="11"/>
                </a:lnTo>
                <a:lnTo>
                  <a:pt x="1381" y="14"/>
                </a:lnTo>
                <a:lnTo>
                  <a:pt x="1382" y="17"/>
                </a:lnTo>
                <a:lnTo>
                  <a:pt x="1383" y="19"/>
                </a:lnTo>
                <a:lnTo>
                  <a:pt x="1383" y="22"/>
                </a:lnTo>
                <a:lnTo>
                  <a:pt x="1382" y="24"/>
                </a:lnTo>
                <a:lnTo>
                  <a:pt x="1381" y="27"/>
                </a:lnTo>
                <a:lnTo>
                  <a:pt x="1378" y="28"/>
                </a:lnTo>
                <a:lnTo>
                  <a:pt x="1374" y="28"/>
                </a:lnTo>
                <a:lnTo>
                  <a:pt x="1106" y="24"/>
                </a:lnTo>
                <a:lnTo>
                  <a:pt x="836" y="19"/>
                </a:lnTo>
                <a:lnTo>
                  <a:pt x="845" y="21"/>
                </a:lnTo>
                <a:lnTo>
                  <a:pt x="1349" y="43"/>
                </a:lnTo>
                <a:lnTo>
                  <a:pt x="1382" y="44"/>
                </a:lnTo>
                <a:lnTo>
                  <a:pt x="1383" y="44"/>
                </a:lnTo>
                <a:lnTo>
                  <a:pt x="1386" y="45"/>
                </a:lnTo>
                <a:lnTo>
                  <a:pt x="1389" y="47"/>
                </a:lnTo>
                <a:lnTo>
                  <a:pt x="1391" y="48"/>
                </a:lnTo>
                <a:lnTo>
                  <a:pt x="1393" y="51"/>
                </a:lnTo>
                <a:lnTo>
                  <a:pt x="1393" y="53"/>
                </a:lnTo>
                <a:lnTo>
                  <a:pt x="1393" y="56"/>
                </a:lnTo>
                <a:lnTo>
                  <a:pt x="1393" y="59"/>
                </a:lnTo>
                <a:lnTo>
                  <a:pt x="1390" y="61"/>
                </a:lnTo>
                <a:lnTo>
                  <a:pt x="1389" y="62"/>
                </a:lnTo>
                <a:lnTo>
                  <a:pt x="1385" y="62"/>
                </a:lnTo>
                <a:lnTo>
                  <a:pt x="1366" y="62"/>
                </a:lnTo>
                <a:lnTo>
                  <a:pt x="1368" y="65"/>
                </a:lnTo>
                <a:lnTo>
                  <a:pt x="1368" y="68"/>
                </a:lnTo>
                <a:lnTo>
                  <a:pt x="1368" y="70"/>
                </a:lnTo>
                <a:lnTo>
                  <a:pt x="1366" y="73"/>
                </a:lnTo>
                <a:lnTo>
                  <a:pt x="1364" y="74"/>
                </a:lnTo>
                <a:lnTo>
                  <a:pt x="1361" y="74"/>
                </a:lnTo>
                <a:lnTo>
                  <a:pt x="1237" y="69"/>
                </a:lnTo>
                <a:lnTo>
                  <a:pt x="1221" y="70"/>
                </a:lnTo>
                <a:lnTo>
                  <a:pt x="1085" y="74"/>
                </a:lnTo>
                <a:lnTo>
                  <a:pt x="1372" y="89"/>
                </a:lnTo>
                <a:lnTo>
                  <a:pt x="1376" y="90"/>
                </a:lnTo>
                <a:lnTo>
                  <a:pt x="1378" y="91"/>
                </a:lnTo>
                <a:lnTo>
                  <a:pt x="1379" y="94"/>
                </a:lnTo>
                <a:lnTo>
                  <a:pt x="1379" y="96"/>
                </a:lnTo>
                <a:lnTo>
                  <a:pt x="1379" y="99"/>
                </a:lnTo>
                <a:lnTo>
                  <a:pt x="1379" y="102"/>
                </a:lnTo>
                <a:lnTo>
                  <a:pt x="1378" y="104"/>
                </a:lnTo>
                <a:lnTo>
                  <a:pt x="1376" y="106"/>
                </a:lnTo>
                <a:lnTo>
                  <a:pt x="1372" y="106"/>
                </a:lnTo>
                <a:lnTo>
                  <a:pt x="1005" y="89"/>
                </a:lnTo>
                <a:lnTo>
                  <a:pt x="637" y="73"/>
                </a:lnTo>
                <a:lnTo>
                  <a:pt x="365" y="66"/>
                </a:lnTo>
                <a:lnTo>
                  <a:pt x="91" y="61"/>
                </a:lnTo>
                <a:lnTo>
                  <a:pt x="73" y="286"/>
                </a:lnTo>
                <a:lnTo>
                  <a:pt x="78" y="534"/>
                </a:lnTo>
                <a:lnTo>
                  <a:pt x="86" y="796"/>
                </a:lnTo>
                <a:lnTo>
                  <a:pt x="90" y="924"/>
                </a:lnTo>
                <a:lnTo>
                  <a:pt x="91" y="955"/>
                </a:lnTo>
                <a:lnTo>
                  <a:pt x="94" y="987"/>
                </a:lnTo>
                <a:lnTo>
                  <a:pt x="94" y="1018"/>
                </a:lnTo>
                <a:lnTo>
                  <a:pt x="90" y="1048"/>
                </a:lnTo>
                <a:lnTo>
                  <a:pt x="89" y="1051"/>
                </a:lnTo>
                <a:lnTo>
                  <a:pt x="87" y="1052"/>
                </a:lnTo>
                <a:lnTo>
                  <a:pt x="86" y="1052"/>
                </a:lnTo>
                <a:lnTo>
                  <a:pt x="85" y="1084"/>
                </a:lnTo>
                <a:lnTo>
                  <a:pt x="80" y="1112"/>
                </a:lnTo>
                <a:lnTo>
                  <a:pt x="78" y="1115"/>
                </a:lnTo>
                <a:lnTo>
                  <a:pt x="77" y="1116"/>
                </a:lnTo>
                <a:lnTo>
                  <a:pt x="74" y="1116"/>
                </a:lnTo>
                <a:lnTo>
                  <a:pt x="72" y="1116"/>
                </a:lnTo>
                <a:lnTo>
                  <a:pt x="69" y="1115"/>
                </a:lnTo>
                <a:lnTo>
                  <a:pt x="68" y="1112"/>
                </a:lnTo>
                <a:lnTo>
                  <a:pt x="62" y="1094"/>
                </a:lnTo>
                <a:lnTo>
                  <a:pt x="60" y="1074"/>
                </a:lnTo>
                <a:lnTo>
                  <a:pt x="59" y="1074"/>
                </a:lnTo>
                <a:lnTo>
                  <a:pt x="55" y="1074"/>
                </a:lnTo>
                <a:lnTo>
                  <a:pt x="52" y="1073"/>
                </a:lnTo>
                <a:lnTo>
                  <a:pt x="51" y="1070"/>
                </a:lnTo>
                <a:lnTo>
                  <a:pt x="49" y="1069"/>
                </a:lnTo>
                <a:lnTo>
                  <a:pt x="49" y="1067"/>
                </a:lnTo>
                <a:lnTo>
                  <a:pt x="49" y="1065"/>
                </a:lnTo>
                <a:lnTo>
                  <a:pt x="45" y="1023"/>
                </a:lnTo>
                <a:lnTo>
                  <a:pt x="44" y="981"/>
                </a:lnTo>
                <a:lnTo>
                  <a:pt x="43" y="940"/>
                </a:lnTo>
                <a:lnTo>
                  <a:pt x="39" y="806"/>
                </a:lnTo>
                <a:lnTo>
                  <a:pt x="39" y="650"/>
                </a:lnTo>
                <a:lnTo>
                  <a:pt x="38" y="628"/>
                </a:lnTo>
                <a:lnTo>
                  <a:pt x="30" y="564"/>
                </a:lnTo>
                <a:lnTo>
                  <a:pt x="25" y="500"/>
                </a:lnTo>
                <a:lnTo>
                  <a:pt x="14" y="384"/>
                </a:lnTo>
                <a:lnTo>
                  <a:pt x="5" y="269"/>
                </a:lnTo>
                <a:lnTo>
                  <a:pt x="0" y="154"/>
                </a:lnTo>
                <a:lnTo>
                  <a:pt x="2" y="38"/>
                </a:lnTo>
                <a:lnTo>
                  <a:pt x="4" y="35"/>
                </a:lnTo>
                <a:lnTo>
                  <a:pt x="5" y="34"/>
                </a:lnTo>
                <a:lnTo>
                  <a:pt x="8" y="32"/>
                </a:lnTo>
                <a:lnTo>
                  <a:pt x="10" y="32"/>
                </a:lnTo>
                <a:lnTo>
                  <a:pt x="13" y="34"/>
                </a:lnTo>
                <a:lnTo>
                  <a:pt x="14" y="35"/>
                </a:lnTo>
                <a:lnTo>
                  <a:pt x="14" y="38"/>
                </a:lnTo>
                <a:lnTo>
                  <a:pt x="15" y="38"/>
                </a:lnTo>
                <a:lnTo>
                  <a:pt x="15" y="36"/>
                </a:lnTo>
                <a:lnTo>
                  <a:pt x="18" y="34"/>
                </a:lnTo>
                <a:lnTo>
                  <a:pt x="19" y="34"/>
                </a:lnTo>
                <a:lnTo>
                  <a:pt x="52" y="27"/>
                </a:lnTo>
                <a:lnTo>
                  <a:pt x="53" y="26"/>
                </a:lnTo>
                <a:lnTo>
                  <a:pt x="8" y="24"/>
                </a:lnTo>
                <a:lnTo>
                  <a:pt x="5" y="24"/>
                </a:lnTo>
                <a:lnTo>
                  <a:pt x="4" y="23"/>
                </a:lnTo>
                <a:lnTo>
                  <a:pt x="2" y="21"/>
                </a:lnTo>
                <a:lnTo>
                  <a:pt x="2" y="18"/>
                </a:lnTo>
                <a:lnTo>
                  <a:pt x="4" y="17"/>
                </a:lnTo>
                <a:lnTo>
                  <a:pt x="5" y="14"/>
                </a:lnTo>
                <a:lnTo>
                  <a:pt x="8" y="14"/>
                </a:lnTo>
                <a:lnTo>
                  <a:pt x="55" y="11"/>
                </a:lnTo>
                <a:lnTo>
                  <a:pt x="55" y="9"/>
                </a:lnTo>
                <a:lnTo>
                  <a:pt x="55" y="6"/>
                </a:lnTo>
                <a:lnTo>
                  <a:pt x="57" y="4"/>
                </a:lnTo>
                <a:lnTo>
                  <a:pt x="60" y="2"/>
                </a:lnTo>
                <a:lnTo>
                  <a:pt x="61" y="2"/>
                </a:lnTo>
                <a:lnTo>
                  <a:pt x="64" y="4"/>
                </a:lnTo>
                <a:lnTo>
                  <a:pt x="65" y="6"/>
                </a:lnTo>
                <a:lnTo>
                  <a:pt x="66" y="9"/>
                </a:lnTo>
                <a:lnTo>
                  <a:pt x="66" y="10"/>
                </a:lnTo>
                <a:lnTo>
                  <a:pt x="222" y="4"/>
                </a:lnTo>
                <a:lnTo>
                  <a:pt x="379" y="1"/>
                </a:lnTo>
                <a:lnTo>
                  <a:pt x="535" y="0"/>
                </a:lnTo>
                <a:close/>
              </a:path>
            </a:pathLst>
          </a:custGeom>
          <a:solidFill>
            <a:schemeClr val="accent3"/>
          </a:solid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55"/>
          <p:cNvSpPr>
            <a:spLocks noEditPoints="1"/>
          </p:cNvSpPr>
          <p:nvPr userDrawn="1"/>
        </p:nvSpPr>
        <p:spPr bwMode="auto">
          <a:xfrm>
            <a:off x="3535363" y="4211539"/>
            <a:ext cx="2052638" cy="1703388"/>
          </a:xfrm>
          <a:custGeom>
            <a:avLst/>
            <a:gdLst>
              <a:gd name="T0" fmla="*/ 1259 w 1293"/>
              <a:gd name="T1" fmla="*/ 1052 h 1073"/>
              <a:gd name="T2" fmla="*/ 1212 w 1293"/>
              <a:gd name="T3" fmla="*/ 1048 h 1073"/>
              <a:gd name="T4" fmla="*/ 1212 w 1293"/>
              <a:gd name="T5" fmla="*/ 1048 h 1073"/>
              <a:gd name="T6" fmla="*/ 1100 w 1293"/>
              <a:gd name="T7" fmla="*/ 1023 h 1073"/>
              <a:gd name="T8" fmla="*/ 1178 w 1293"/>
              <a:gd name="T9" fmla="*/ 1025 h 1073"/>
              <a:gd name="T10" fmla="*/ 1173 w 1293"/>
              <a:gd name="T11" fmla="*/ 1021 h 1073"/>
              <a:gd name="T12" fmla="*/ 1208 w 1293"/>
              <a:gd name="T13" fmla="*/ 1000 h 1073"/>
              <a:gd name="T14" fmla="*/ 953 w 1293"/>
              <a:gd name="T15" fmla="*/ 1001 h 1073"/>
              <a:gd name="T16" fmla="*/ 818 w 1293"/>
              <a:gd name="T17" fmla="*/ 1013 h 1073"/>
              <a:gd name="T18" fmla="*/ 822 w 1293"/>
              <a:gd name="T19" fmla="*/ 1006 h 1073"/>
              <a:gd name="T20" fmla="*/ 939 w 1293"/>
              <a:gd name="T21" fmla="*/ 1006 h 1073"/>
              <a:gd name="T22" fmla="*/ 944 w 1293"/>
              <a:gd name="T23" fmla="*/ 1003 h 1073"/>
              <a:gd name="T24" fmla="*/ 1145 w 1293"/>
              <a:gd name="T25" fmla="*/ 999 h 1073"/>
              <a:gd name="T26" fmla="*/ 640 w 1293"/>
              <a:gd name="T27" fmla="*/ 992 h 1073"/>
              <a:gd name="T28" fmla="*/ 360 w 1293"/>
              <a:gd name="T29" fmla="*/ 1004 h 1073"/>
              <a:gd name="T30" fmla="*/ 1247 w 1293"/>
              <a:gd name="T31" fmla="*/ 0 h 1073"/>
              <a:gd name="T32" fmla="*/ 1254 w 1293"/>
              <a:gd name="T33" fmla="*/ 4 h 1073"/>
              <a:gd name="T34" fmla="*/ 1268 w 1293"/>
              <a:gd name="T35" fmla="*/ 200 h 1073"/>
              <a:gd name="T36" fmla="*/ 1266 w 1293"/>
              <a:gd name="T37" fmla="*/ 25 h 1073"/>
              <a:gd name="T38" fmla="*/ 1274 w 1293"/>
              <a:gd name="T39" fmla="*/ 25 h 1073"/>
              <a:gd name="T40" fmla="*/ 1276 w 1293"/>
              <a:gd name="T41" fmla="*/ 39 h 1073"/>
              <a:gd name="T42" fmla="*/ 1283 w 1293"/>
              <a:gd name="T43" fmla="*/ 35 h 1073"/>
              <a:gd name="T44" fmla="*/ 1287 w 1293"/>
              <a:gd name="T45" fmla="*/ 40 h 1073"/>
              <a:gd name="T46" fmla="*/ 1293 w 1293"/>
              <a:gd name="T47" fmla="*/ 410 h 1073"/>
              <a:gd name="T48" fmla="*/ 1287 w 1293"/>
              <a:gd name="T49" fmla="*/ 895 h 1073"/>
              <a:gd name="T50" fmla="*/ 1278 w 1293"/>
              <a:gd name="T51" fmla="*/ 1059 h 1073"/>
              <a:gd name="T52" fmla="*/ 1276 w 1293"/>
              <a:gd name="T53" fmla="*/ 1068 h 1073"/>
              <a:gd name="T54" fmla="*/ 1270 w 1293"/>
              <a:gd name="T55" fmla="*/ 1073 h 1073"/>
              <a:gd name="T56" fmla="*/ 1262 w 1293"/>
              <a:gd name="T57" fmla="*/ 1072 h 1073"/>
              <a:gd name="T58" fmla="*/ 852 w 1293"/>
              <a:gd name="T59" fmla="*/ 1044 h 1073"/>
              <a:gd name="T60" fmla="*/ 166 w 1293"/>
              <a:gd name="T61" fmla="*/ 1025 h 1073"/>
              <a:gd name="T62" fmla="*/ 12 w 1293"/>
              <a:gd name="T63" fmla="*/ 1025 h 1073"/>
              <a:gd name="T64" fmla="*/ 3 w 1293"/>
              <a:gd name="T65" fmla="*/ 1022 h 1073"/>
              <a:gd name="T66" fmla="*/ 0 w 1293"/>
              <a:gd name="T67" fmla="*/ 1016 h 1073"/>
              <a:gd name="T68" fmla="*/ 6 w 1293"/>
              <a:gd name="T69" fmla="*/ 1012 h 1073"/>
              <a:gd name="T70" fmla="*/ 449 w 1293"/>
              <a:gd name="T71" fmla="*/ 982 h 1073"/>
              <a:gd name="T72" fmla="*/ 945 w 1293"/>
              <a:gd name="T73" fmla="*/ 975 h 1073"/>
              <a:gd name="T74" fmla="*/ 1240 w 1293"/>
              <a:gd name="T75" fmla="*/ 970 h 1073"/>
              <a:gd name="T76" fmla="*/ 1237 w 1293"/>
              <a:gd name="T77" fmla="*/ 264 h 1073"/>
              <a:gd name="T78" fmla="*/ 1227 w 1293"/>
              <a:gd name="T79" fmla="*/ 21 h 1073"/>
              <a:gd name="T80" fmla="*/ 1233 w 1293"/>
              <a:gd name="T81" fmla="*/ 21 h 1073"/>
              <a:gd name="T82" fmla="*/ 1242 w 1293"/>
              <a:gd name="T83" fmla="*/ 76 h 1073"/>
              <a:gd name="T84" fmla="*/ 1244 w 1293"/>
              <a:gd name="T85" fmla="*/ 1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3" h="1073">
                <a:moveTo>
                  <a:pt x="1257" y="1048"/>
                </a:moveTo>
                <a:lnTo>
                  <a:pt x="1255" y="1052"/>
                </a:lnTo>
                <a:lnTo>
                  <a:pt x="1259" y="1052"/>
                </a:lnTo>
                <a:lnTo>
                  <a:pt x="1259" y="1048"/>
                </a:lnTo>
                <a:lnTo>
                  <a:pt x="1257" y="1048"/>
                </a:lnTo>
                <a:close/>
                <a:moveTo>
                  <a:pt x="1212" y="1048"/>
                </a:moveTo>
                <a:lnTo>
                  <a:pt x="1238" y="1051"/>
                </a:lnTo>
                <a:lnTo>
                  <a:pt x="1238" y="1048"/>
                </a:lnTo>
                <a:lnTo>
                  <a:pt x="1212" y="1048"/>
                </a:lnTo>
                <a:close/>
                <a:moveTo>
                  <a:pt x="1173" y="1021"/>
                </a:moveTo>
                <a:lnTo>
                  <a:pt x="1152" y="1022"/>
                </a:lnTo>
                <a:lnTo>
                  <a:pt x="1100" y="1023"/>
                </a:lnTo>
                <a:lnTo>
                  <a:pt x="1203" y="1027"/>
                </a:lnTo>
                <a:lnTo>
                  <a:pt x="1216" y="1025"/>
                </a:lnTo>
                <a:lnTo>
                  <a:pt x="1178" y="1025"/>
                </a:lnTo>
                <a:lnTo>
                  <a:pt x="1175" y="1023"/>
                </a:lnTo>
                <a:lnTo>
                  <a:pt x="1174" y="1023"/>
                </a:lnTo>
                <a:lnTo>
                  <a:pt x="1173" y="1021"/>
                </a:lnTo>
                <a:close/>
                <a:moveTo>
                  <a:pt x="1190" y="1000"/>
                </a:moveTo>
                <a:lnTo>
                  <a:pt x="1199" y="1001"/>
                </a:lnTo>
                <a:lnTo>
                  <a:pt x="1208" y="1000"/>
                </a:lnTo>
                <a:lnTo>
                  <a:pt x="1190" y="1000"/>
                </a:lnTo>
                <a:close/>
                <a:moveTo>
                  <a:pt x="1088" y="996"/>
                </a:moveTo>
                <a:lnTo>
                  <a:pt x="953" y="1001"/>
                </a:lnTo>
                <a:lnTo>
                  <a:pt x="707" y="1010"/>
                </a:lnTo>
                <a:lnTo>
                  <a:pt x="778" y="1012"/>
                </a:lnTo>
                <a:lnTo>
                  <a:pt x="818" y="1013"/>
                </a:lnTo>
                <a:lnTo>
                  <a:pt x="818" y="1010"/>
                </a:lnTo>
                <a:lnTo>
                  <a:pt x="819" y="1008"/>
                </a:lnTo>
                <a:lnTo>
                  <a:pt x="822" y="1006"/>
                </a:lnTo>
                <a:lnTo>
                  <a:pt x="825" y="1006"/>
                </a:lnTo>
                <a:lnTo>
                  <a:pt x="937" y="1008"/>
                </a:lnTo>
                <a:lnTo>
                  <a:pt x="939" y="1006"/>
                </a:lnTo>
                <a:lnTo>
                  <a:pt x="940" y="1004"/>
                </a:lnTo>
                <a:lnTo>
                  <a:pt x="941" y="1003"/>
                </a:lnTo>
                <a:lnTo>
                  <a:pt x="944" y="1003"/>
                </a:lnTo>
                <a:lnTo>
                  <a:pt x="1083" y="1000"/>
                </a:lnTo>
                <a:lnTo>
                  <a:pt x="1113" y="1000"/>
                </a:lnTo>
                <a:lnTo>
                  <a:pt x="1145" y="999"/>
                </a:lnTo>
                <a:lnTo>
                  <a:pt x="1088" y="996"/>
                </a:lnTo>
                <a:close/>
                <a:moveTo>
                  <a:pt x="762" y="991"/>
                </a:moveTo>
                <a:lnTo>
                  <a:pt x="640" y="992"/>
                </a:lnTo>
                <a:lnTo>
                  <a:pt x="466" y="996"/>
                </a:lnTo>
                <a:lnTo>
                  <a:pt x="292" y="1004"/>
                </a:lnTo>
                <a:lnTo>
                  <a:pt x="360" y="1004"/>
                </a:lnTo>
                <a:lnTo>
                  <a:pt x="640" y="995"/>
                </a:lnTo>
                <a:lnTo>
                  <a:pt x="762" y="991"/>
                </a:lnTo>
                <a:close/>
                <a:moveTo>
                  <a:pt x="1247" y="0"/>
                </a:moveTo>
                <a:lnTo>
                  <a:pt x="1250" y="0"/>
                </a:lnTo>
                <a:lnTo>
                  <a:pt x="1253" y="1"/>
                </a:lnTo>
                <a:lnTo>
                  <a:pt x="1254" y="4"/>
                </a:lnTo>
                <a:lnTo>
                  <a:pt x="1254" y="6"/>
                </a:lnTo>
                <a:lnTo>
                  <a:pt x="1267" y="260"/>
                </a:lnTo>
                <a:lnTo>
                  <a:pt x="1268" y="200"/>
                </a:lnTo>
                <a:lnTo>
                  <a:pt x="1263" y="30"/>
                </a:lnTo>
                <a:lnTo>
                  <a:pt x="1263" y="26"/>
                </a:lnTo>
                <a:lnTo>
                  <a:pt x="1266" y="25"/>
                </a:lnTo>
                <a:lnTo>
                  <a:pt x="1268" y="23"/>
                </a:lnTo>
                <a:lnTo>
                  <a:pt x="1271" y="23"/>
                </a:lnTo>
                <a:lnTo>
                  <a:pt x="1274" y="25"/>
                </a:lnTo>
                <a:lnTo>
                  <a:pt x="1275" y="26"/>
                </a:lnTo>
                <a:lnTo>
                  <a:pt x="1276" y="30"/>
                </a:lnTo>
                <a:lnTo>
                  <a:pt x="1276" y="39"/>
                </a:lnTo>
                <a:lnTo>
                  <a:pt x="1278" y="36"/>
                </a:lnTo>
                <a:lnTo>
                  <a:pt x="1280" y="35"/>
                </a:lnTo>
                <a:lnTo>
                  <a:pt x="1283" y="35"/>
                </a:lnTo>
                <a:lnTo>
                  <a:pt x="1284" y="36"/>
                </a:lnTo>
                <a:lnTo>
                  <a:pt x="1287" y="38"/>
                </a:lnTo>
                <a:lnTo>
                  <a:pt x="1287" y="40"/>
                </a:lnTo>
                <a:lnTo>
                  <a:pt x="1289" y="153"/>
                </a:lnTo>
                <a:lnTo>
                  <a:pt x="1289" y="267"/>
                </a:lnTo>
                <a:lnTo>
                  <a:pt x="1293" y="410"/>
                </a:lnTo>
                <a:lnTo>
                  <a:pt x="1293" y="554"/>
                </a:lnTo>
                <a:lnTo>
                  <a:pt x="1288" y="815"/>
                </a:lnTo>
                <a:lnTo>
                  <a:pt x="1287" y="895"/>
                </a:lnTo>
                <a:lnTo>
                  <a:pt x="1283" y="976"/>
                </a:lnTo>
                <a:lnTo>
                  <a:pt x="1275" y="1056"/>
                </a:lnTo>
                <a:lnTo>
                  <a:pt x="1278" y="1059"/>
                </a:lnTo>
                <a:lnTo>
                  <a:pt x="1278" y="1063"/>
                </a:lnTo>
                <a:lnTo>
                  <a:pt x="1278" y="1065"/>
                </a:lnTo>
                <a:lnTo>
                  <a:pt x="1276" y="1068"/>
                </a:lnTo>
                <a:lnTo>
                  <a:pt x="1274" y="1069"/>
                </a:lnTo>
                <a:lnTo>
                  <a:pt x="1272" y="1072"/>
                </a:lnTo>
                <a:lnTo>
                  <a:pt x="1270" y="1073"/>
                </a:lnTo>
                <a:lnTo>
                  <a:pt x="1267" y="1073"/>
                </a:lnTo>
                <a:lnTo>
                  <a:pt x="1264" y="1073"/>
                </a:lnTo>
                <a:lnTo>
                  <a:pt x="1262" y="1072"/>
                </a:lnTo>
                <a:lnTo>
                  <a:pt x="1261" y="1069"/>
                </a:lnTo>
                <a:lnTo>
                  <a:pt x="1056" y="1058"/>
                </a:lnTo>
                <a:lnTo>
                  <a:pt x="852" y="1044"/>
                </a:lnTo>
                <a:lnTo>
                  <a:pt x="648" y="1034"/>
                </a:lnTo>
                <a:lnTo>
                  <a:pt x="407" y="1027"/>
                </a:lnTo>
                <a:lnTo>
                  <a:pt x="166" y="1025"/>
                </a:lnTo>
                <a:lnTo>
                  <a:pt x="16" y="1026"/>
                </a:lnTo>
                <a:lnTo>
                  <a:pt x="13" y="1026"/>
                </a:lnTo>
                <a:lnTo>
                  <a:pt x="12" y="1025"/>
                </a:lnTo>
                <a:lnTo>
                  <a:pt x="10" y="1023"/>
                </a:lnTo>
                <a:lnTo>
                  <a:pt x="6" y="1022"/>
                </a:lnTo>
                <a:lnTo>
                  <a:pt x="3" y="1022"/>
                </a:lnTo>
                <a:lnTo>
                  <a:pt x="1" y="1021"/>
                </a:lnTo>
                <a:lnTo>
                  <a:pt x="0" y="1018"/>
                </a:lnTo>
                <a:lnTo>
                  <a:pt x="0" y="1016"/>
                </a:lnTo>
                <a:lnTo>
                  <a:pt x="1" y="1014"/>
                </a:lnTo>
                <a:lnTo>
                  <a:pt x="3" y="1012"/>
                </a:lnTo>
                <a:lnTo>
                  <a:pt x="6" y="1012"/>
                </a:lnTo>
                <a:lnTo>
                  <a:pt x="67" y="1008"/>
                </a:lnTo>
                <a:lnTo>
                  <a:pt x="258" y="992"/>
                </a:lnTo>
                <a:lnTo>
                  <a:pt x="449" y="982"/>
                </a:lnTo>
                <a:lnTo>
                  <a:pt x="640" y="976"/>
                </a:lnTo>
                <a:lnTo>
                  <a:pt x="792" y="974"/>
                </a:lnTo>
                <a:lnTo>
                  <a:pt x="945" y="975"/>
                </a:lnTo>
                <a:lnTo>
                  <a:pt x="1068" y="978"/>
                </a:lnTo>
                <a:lnTo>
                  <a:pt x="1153" y="972"/>
                </a:lnTo>
                <a:lnTo>
                  <a:pt x="1240" y="970"/>
                </a:lnTo>
                <a:lnTo>
                  <a:pt x="1250" y="742"/>
                </a:lnTo>
                <a:lnTo>
                  <a:pt x="1246" y="504"/>
                </a:lnTo>
                <a:lnTo>
                  <a:pt x="1237" y="264"/>
                </a:lnTo>
                <a:lnTo>
                  <a:pt x="1224" y="25"/>
                </a:lnTo>
                <a:lnTo>
                  <a:pt x="1225" y="22"/>
                </a:lnTo>
                <a:lnTo>
                  <a:pt x="1227" y="21"/>
                </a:lnTo>
                <a:lnTo>
                  <a:pt x="1229" y="19"/>
                </a:lnTo>
                <a:lnTo>
                  <a:pt x="1232" y="19"/>
                </a:lnTo>
                <a:lnTo>
                  <a:pt x="1233" y="21"/>
                </a:lnTo>
                <a:lnTo>
                  <a:pt x="1236" y="22"/>
                </a:lnTo>
                <a:lnTo>
                  <a:pt x="1237" y="25"/>
                </a:lnTo>
                <a:lnTo>
                  <a:pt x="1242" y="76"/>
                </a:lnTo>
                <a:lnTo>
                  <a:pt x="1241" y="6"/>
                </a:lnTo>
                <a:lnTo>
                  <a:pt x="1242" y="4"/>
                </a:lnTo>
                <a:lnTo>
                  <a:pt x="1244" y="1"/>
                </a:lnTo>
                <a:lnTo>
                  <a:pt x="1245" y="0"/>
                </a:lnTo>
                <a:lnTo>
                  <a:pt x="1247" y="0"/>
                </a:lnTo>
                <a:close/>
              </a:path>
            </a:pathLst>
          </a:custGeom>
          <a:solidFill>
            <a:schemeClr val="accent3"/>
          </a:solid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923869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Chart Dark">
    <p:bg>
      <p:bgPr>
        <a:solidFill>
          <a:srgbClr val="0D0707"/>
        </a:solidFill>
        <a:effectLst/>
      </p:bgPr>
    </p:bg>
    <p:spTree>
      <p:nvGrpSpPr>
        <p:cNvPr id="1" name=""/>
        <p:cNvGrpSpPr/>
        <p:nvPr/>
      </p:nvGrpSpPr>
      <p:grpSpPr>
        <a:xfrm>
          <a:off x="0" y="0"/>
          <a:ext cx="0" cy="0"/>
          <a:chOff x="0" y="0"/>
          <a:chExt cx="0" cy="0"/>
        </a:xfrm>
      </p:grpSpPr>
      <p:pic>
        <p:nvPicPr>
          <p:cNvPr id="9" name="Picture 8"/>
          <p:cNvPicPr preferRelativeResize="0">
            <a:picLocks/>
          </p:cNvPicPr>
          <p:nvPr userDrawn="1"/>
        </p:nvPicPr>
        <p:blipFill>
          <a:blip r:embed="rId2">
            <a:extLst>
              <a:ext uri="{28A0092B-C50C-407E-A947-70E740481C1C}">
                <a14:useLocalDpi xmlns:a14="http://schemas.microsoft.com/office/drawing/2010/main" xmlns="" val="0"/>
              </a:ext>
            </a:extLst>
          </a:blip>
          <a:stretch>
            <a:fillRect/>
          </a:stretch>
        </p:blipFill>
        <p:spPr>
          <a:xfrm flipV="1">
            <a:off x="10072914" y="2139696"/>
            <a:ext cx="2119086" cy="4718304"/>
          </a:xfrm>
          <a:prstGeom prst="rect">
            <a:avLst/>
          </a:prstGeom>
        </p:spPr>
      </p:pic>
      <p:sp>
        <p:nvSpPr>
          <p:cNvPr id="2" name="Title 1"/>
          <p:cNvSpPr>
            <a:spLocks noGrp="1"/>
          </p:cNvSpPr>
          <p:nvPr>
            <p:ph type="title"/>
          </p:nvPr>
        </p:nvSpPr>
        <p:spPr/>
        <p:txBody>
          <a:bodyPr>
            <a:normAutofit/>
          </a:bodyPr>
          <a:lstStyle>
            <a:lvl1pPr>
              <a:defRPr sz="4800"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6"/>
            <a:ext cx="8747158" cy="3065250"/>
          </a:xfrm>
        </p:spPr>
        <p:txBody>
          <a:bodyPr>
            <a:normAutofit/>
          </a:bodyPr>
          <a:lstStyle>
            <a:lvl1pPr>
              <a:defRPr sz="36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a:xfrm>
            <a:off x="838200" y="5131574"/>
            <a:ext cx="8204114" cy="1109570"/>
          </a:xfrm>
        </p:spPr>
        <p:txBody>
          <a:bodyPr>
            <a:noAutofit/>
          </a:bodyPr>
          <a:lstStyle>
            <a:lvl1pPr>
              <a:defRPr sz="2400">
                <a:solidFill>
                  <a:schemeClr val="bg1">
                    <a:lumMod val="85000"/>
                  </a:schemeClr>
                </a:solidFill>
              </a:defRPr>
            </a:lvl1pPr>
            <a:lvl2pPr>
              <a:defRPr sz="2000">
                <a:solidFill>
                  <a:schemeClr val="bg1">
                    <a:lumMod val="85000"/>
                  </a:schemeClr>
                </a:solidFill>
              </a:defRPr>
            </a:lvl2pPr>
            <a:lvl3pPr>
              <a:defRPr sz="1800">
                <a:solidFill>
                  <a:schemeClr val="bg1">
                    <a:lumMod val="85000"/>
                  </a:schemeClr>
                </a:solidFill>
              </a:defRPr>
            </a:lvl3pPr>
            <a:lvl4pPr>
              <a:defRPr sz="1600">
                <a:solidFill>
                  <a:schemeClr val="bg1">
                    <a:lumMod val="85000"/>
                  </a:schemeClr>
                </a:solidFill>
              </a:defRPr>
            </a:lvl4pPr>
            <a:lvl5pPr>
              <a:defRPr sz="1600">
                <a:solidFill>
                  <a:schemeClr val="bg1">
                    <a:lumMod val="8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33"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34" name="Slide Number Placeholder 5"/>
          <p:cNvSpPr>
            <a:spLocks noGrp="1"/>
          </p:cNvSpPr>
          <p:nvPr>
            <p:ph type="sldNum" sz="quarter" idx="12"/>
          </p:nvPr>
        </p:nvSpPr>
        <p:spPr>
          <a:xfrm>
            <a:off x="9220199" y="6414406"/>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xmlns="" val="1182681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Chart Light Layout">
    <p:spTree>
      <p:nvGrpSpPr>
        <p:cNvPr id="1" name=""/>
        <p:cNvGrpSpPr/>
        <p:nvPr/>
      </p:nvGrpSpPr>
      <p:grpSpPr>
        <a:xfrm>
          <a:off x="0" y="0"/>
          <a:ext cx="0" cy="0"/>
          <a:chOff x="0" y="0"/>
          <a:chExt cx="0" cy="0"/>
        </a:xfrm>
      </p:grpSpPr>
      <p:pic>
        <p:nvPicPr>
          <p:cNvPr id="9" name="Picture 8"/>
          <p:cNvPicPr preferRelativeResize="0">
            <a:picLocks/>
          </p:cNvPicPr>
          <p:nvPr userDrawn="1"/>
        </p:nvPicPr>
        <p:blipFill>
          <a:blip r:embed="rId2">
            <a:extLst>
              <a:ext uri="{28A0092B-C50C-407E-A947-70E740481C1C}">
                <a14:useLocalDpi xmlns:a14="http://schemas.microsoft.com/office/drawing/2010/main" xmlns="" val="0"/>
              </a:ext>
            </a:extLst>
          </a:blip>
          <a:stretch>
            <a:fillRect/>
          </a:stretch>
        </p:blipFill>
        <p:spPr>
          <a:xfrm flipV="1">
            <a:off x="10072914" y="2139696"/>
            <a:ext cx="2119086" cy="4718304"/>
          </a:xfrm>
          <a:prstGeom prst="rect">
            <a:avLst/>
          </a:prstGeom>
        </p:spPr>
      </p:pic>
      <p:sp>
        <p:nvSpPr>
          <p:cNvPr id="2" name="Title 1"/>
          <p:cNvSpPr>
            <a:spLocks noGrp="1"/>
          </p:cNvSpPr>
          <p:nvPr>
            <p:ph type="title"/>
          </p:nvPr>
        </p:nvSpPr>
        <p:spPr/>
        <p:txBody>
          <a:bodyPr>
            <a:normAutofit/>
          </a:bodyPr>
          <a:lstStyle>
            <a:lvl1pPr>
              <a:defRPr sz="4800" b="1">
                <a:solidFill>
                  <a:srgbClr val="231F20"/>
                </a:solidFill>
                <a:latin typeface="+mn-lt"/>
              </a:defRPr>
            </a:lvl1pPr>
          </a:lstStyle>
          <a:p>
            <a:r>
              <a:rPr lang="en-US"/>
              <a:t>Click to edit Master title style</a:t>
            </a:r>
          </a:p>
        </p:txBody>
      </p:sp>
      <p:sp>
        <p:nvSpPr>
          <p:cNvPr id="3" name="Content Placeholder 2"/>
          <p:cNvSpPr>
            <a:spLocks noGrp="1"/>
          </p:cNvSpPr>
          <p:nvPr>
            <p:ph idx="1"/>
          </p:nvPr>
        </p:nvSpPr>
        <p:spPr>
          <a:xfrm>
            <a:off x="838200" y="1825626"/>
            <a:ext cx="8747158" cy="3065250"/>
          </a:xfrm>
        </p:spPr>
        <p:txBody>
          <a:bodyPr>
            <a:normAutofit/>
          </a:bodyPr>
          <a:lstStyle>
            <a:lvl1pPr>
              <a:defRPr sz="3600">
                <a:solidFill>
                  <a:schemeClr val="tx1"/>
                </a:solidFill>
              </a:defRPr>
            </a:lvl1pPr>
            <a:lvl2pPr>
              <a:defRPr sz="3200">
                <a:solidFill>
                  <a:schemeClr val="tx1"/>
                </a:solidFill>
              </a:defRPr>
            </a:lvl2pPr>
            <a:lvl3pPr>
              <a:defRPr sz="2800">
                <a:solidFill>
                  <a:schemeClr val="tx1"/>
                </a:solidFill>
              </a:defRPr>
            </a:lvl3pPr>
            <a:lvl4pPr>
              <a:defRPr sz="2400">
                <a:solidFill>
                  <a:schemeClr val="tx1"/>
                </a:solidFill>
              </a:defRPr>
            </a:lvl4pPr>
            <a:lvl5pPr>
              <a:defRPr sz="2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a:xfrm>
            <a:off x="838200" y="5131574"/>
            <a:ext cx="8204114" cy="1109570"/>
          </a:xfrm>
        </p:spPr>
        <p:txBody>
          <a:bodyPr>
            <a:noAutofit/>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44"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45" name="Slide Number Placeholder 5"/>
          <p:cNvSpPr>
            <a:spLocks noGrp="1"/>
          </p:cNvSpPr>
          <p:nvPr>
            <p:ph type="sldNum" sz="quarter" idx="12"/>
          </p:nvPr>
        </p:nvSpPr>
        <p:spPr>
          <a:xfrm>
            <a:off x="9220199" y="6414406"/>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xmlns="" val="3179157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Agenda">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0072914" y="0"/>
            <a:ext cx="2119086" cy="4714069"/>
          </a:xfrm>
          <a:prstGeom prst="rect">
            <a:avLst/>
          </a:prstGeom>
        </p:spPr>
      </p:pic>
      <p:sp>
        <p:nvSpPr>
          <p:cNvPr id="2" name="Title 1"/>
          <p:cNvSpPr>
            <a:spLocks noGrp="1"/>
          </p:cNvSpPr>
          <p:nvPr>
            <p:ph type="title"/>
          </p:nvPr>
        </p:nvSpPr>
        <p:spPr>
          <a:xfrm>
            <a:off x="838200" y="365125"/>
            <a:ext cx="8689352" cy="1325563"/>
          </a:xfrm>
        </p:spPr>
        <p:txBody>
          <a:bodyPr>
            <a:normAutofit/>
          </a:bodyPr>
          <a:lstStyle>
            <a:lvl1pPr>
              <a:defRPr sz="4800" b="1">
                <a:solidFill>
                  <a:schemeClr val="tx1"/>
                </a:solidFill>
                <a:latin typeface="+mn-lt"/>
              </a:defRPr>
            </a:lvl1pPr>
          </a:lstStyle>
          <a:p>
            <a:r>
              <a:rPr lang="en-US"/>
              <a:t>Click to edit Master title style</a:t>
            </a:r>
          </a:p>
        </p:txBody>
      </p:sp>
      <p:sp>
        <p:nvSpPr>
          <p:cNvPr id="23"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24"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25"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xmlns="" val="39161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Map">
    <p:spTree>
      <p:nvGrpSpPr>
        <p:cNvPr id="1" name=""/>
        <p:cNvGrpSpPr/>
        <p:nvPr/>
      </p:nvGrpSpPr>
      <p:grpSpPr>
        <a:xfrm>
          <a:off x="0" y="0"/>
          <a:ext cx="0" cy="0"/>
          <a:chOff x="0" y="0"/>
          <a:chExt cx="0" cy="0"/>
        </a:xfrm>
      </p:grpSpPr>
      <p:pic>
        <p:nvPicPr>
          <p:cNvPr id="9" name="Picture 8"/>
          <p:cNvPicPr preferRelativeResize="0">
            <a:picLocks/>
          </p:cNvPicPr>
          <p:nvPr userDrawn="1"/>
        </p:nvPicPr>
        <p:blipFill>
          <a:blip r:embed="rId2">
            <a:extLst>
              <a:ext uri="{28A0092B-C50C-407E-A947-70E740481C1C}">
                <a14:useLocalDpi xmlns:a14="http://schemas.microsoft.com/office/drawing/2010/main" xmlns="" val="0"/>
              </a:ext>
            </a:extLst>
          </a:blip>
          <a:stretch>
            <a:fillRect/>
          </a:stretch>
        </p:blipFill>
        <p:spPr>
          <a:xfrm flipV="1">
            <a:off x="10072914" y="2139696"/>
            <a:ext cx="2119086" cy="4718304"/>
          </a:xfrm>
          <a:prstGeom prst="rect">
            <a:avLst/>
          </a:prstGeom>
        </p:spPr>
      </p:pic>
      <p:sp>
        <p:nvSpPr>
          <p:cNvPr id="2" name="Title 1"/>
          <p:cNvSpPr>
            <a:spLocks noGrp="1"/>
          </p:cNvSpPr>
          <p:nvPr>
            <p:ph type="title"/>
          </p:nvPr>
        </p:nvSpPr>
        <p:spPr/>
        <p:txBody>
          <a:bodyPr>
            <a:normAutofit/>
          </a:bodyPr>
          <a:lstStyle>
            <a:lvl1pPr>
              <a:defRPr sz="4800" b="1">
                <a:solidFill>
                  <a:srgbClr val="231F20"/>
                </a:solidFill>
                <a:latin typeface="+mn-lt"/>
              </a:defRPr>
            </a:lvl1pPr>
          </a:lstStyle>
          <a:p>
            <a:r>
              <a:rPr lang="en-US"/>
              <a:t>Click to edit Master title style</a:t>
            </a:r>
          </a:p>
        </p:txBody>
      </p:sp>
      <p:sp>
        <p:nvSpPr>
          <p:cNvPr id="19" name="Text Placeholder 18"/>
          <p:cNvSpPr>
            <a:spLocks noGrp="1"/>
          </p:cNvSpPr>
          <p:nvPr>
            <p:ph type="body" sz="quarter" idx="13"/>
          </p:nvPr>
        </p:nvSpPr>
        <p:spPr>
          <a:xfrm>
            <a:off x="838200" y="5131574"/>
            <a:ext cx="8204114" cy="1109570"/>
          </a:xfrm>
        </p:spPr>
        <p:txBody>
          <a:bodyPr>
            <a:noAutofit/>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35"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9220199" y="6414406"/>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xmlns="" val="450656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Title">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0072914" y="0"/>
            <a:ext cx="2119086" cy="4714069"/>
          </a:xfrm>
          <a:prstGeom prst="rect">
            <a:avLst/>
          </a:prstGeom>
        </p:spPr>
      </p:pic>
      <p:sp>
        <p:nvSpPr>
          <p:cNvPr id="2" name="Title 1"/>
          <p:cNvSpPr>
            <a:spLocks noGrp="1"/>
          </p:cNvSpPr>
          <p:nvPr>
            <p:ph type="title"/>
          </p:nvPr>
        </p:nvSpPr>
        <p:spPr>
          <a:xfrm>
            <a:off x="838200" y="365125"/>
            <a:ext cx="8689352" cy="1325563"/>
          </a:xfrm>
        </p:spPr>
        <p:txBody>
          <a:bodyPr>
            <a:normAutofit/>
          </a:bodyPr>
          <a:lstStyle>
            <a:lvl1pPr>
              <a:defRPr sz="4800" b="1">
                <a:latin typeface="+mn-lt"/>
              </a:defRPr>
            </a:lvl1pPr>
          </a:lstStyle>
          <a:p>
            <a:r>
              <a:rPr lang="en-US"/>
              <a:t>Click to edit Master title style</a:t>
            </a:r>
          </a:p>
        </p:txBody>
      </p:sp>
      <p:sp>
        <p:nvSpPr>
          <p:cNvPr id="24" name="Freeform: Shape 23"/>
          <p:cNvSpPr/>
          <p:nvPr userDrawn="1"/>
        </p:nvSpPr>
        <p:spPr>
          <a:xfrm>
            <a:off x="-1801780" y="-906971"/>
            <a:ext cx="1625203" cy="3495604"/>
          </a:xfrm>
          <a:custGeom>
            <a:avLst/>
            <a:gdLst>
              <a:gd name="connsiteX0" fmla="*/ 1064985 w 1625203"/>
              <a:gd name="connsiteY0" fmla="*/ 0 h 3495604"/>
              <a:gd name="connsiteX1" fmla="*/ 1564257 w 1625203"/>
              <a:gd name="connsiteY1" fmla="*/ 392072 h 3495604"/>
              <a:gd name="connsiteX2" fmla="*/ 1105616 w 1625203"/>
              <a:gd name="connsiteY2" fmla="*/ 985655 h 3495604"/>
              <a:gd name="connsiteX3" fmla="*/ 1091674 w 1625203"/>
              <a:gd name="connsiteY3" fmla="*/ 647426 h 3495604"/>
              <a:gd name="connsiteX4" fmla="*/ 318896 w 1625203"/>
              <a:gd name="connsiteY4" fmla="*/ 2143063 h 3495604"/>
              <a:gd name="connsiteX5" fmla="*/ 1625203 w 1625203"/>
              <a:gd name="connsiteY5" fmla="*/ 3204984 h 3495604"/>
              <a:gd name="connsiteX6" fmla="*/ 1625203 w 1625203"/>
              <a:gd name="connsiteY6" fmla="*/ 3495604 h 3495604"/>
              <a:gd name="connsiteX7" fmla="*/ 23964 w 1625203"/>
              <a:gd name="connsiteY7" fmla="*/ 2147716 h 3495604"/>
              <a:gd name="connsiteX8" fmla="*/ 1079003 w 1625203"/>
              <a:gd name="connsiteY8" fmla="*/ 340049 h 34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5203" h="3495604">
                <a:moveTo>
                  <a:pt x="1064985" y="0"/>
                </a:moveTo>
                <a:lnTo>
                  <a:pt x="1564257" y="392072"/>
                </a:lnTo>
                <a:lnTo>
                  <a:pt x="1105616" y="985655"/>
                </a:lnTo>
                <a:lnTo>
                  <a:pt x="1091674" y="647426"/>
                </a:lnTo>
                <a:cubicBezTo>
                  <a:pt x="512429" y="900093"/>
                  <a:pt x="189843" y="1524426"/>
                  <a:pt x="318896" y="2143063"/>
                </a:cubicBezTo>
                <a:cubicBezTo>
                  <a:pt x="447949" y="2761699"/>
                  <a:pt x="993249" y="3204984"/>
                  <a:pt x="1625203" y="3204984"/>
                </a:cubicBezTo>
                <a:lnTo>
                  <a:pt x="1625203" y="3495604"/>
                </a:lnTo>
                <a:cubicBezTo>
                  <a:pt x="834651" y="3495604"/>
                  <a:pt x="158797" y="2926685"/>
                  <a:pt x="23964" y="2147716"/>
                </a:cubicBezTo>
                <a:cubicBezTo>
                  <a:pt x="-110869" y="1368747"/>
                  <a:pt x="334443" y="605764"/>
                  <a:pt x="1079003" y="340049"/>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userDrawn="1"/>
        </p:nvGrpSpPr>
        <p:grpSpPr>
          <a:xfrm>
            <a:off x="1" y="-878646"/>
            <a:ext cx="12192000" cy="685198"/>
            <a:chOff x="0" y="-878646"/>
            <a:chExt cx="17546101" cy="685198"/>
          </a:xfrm>
        </p:grpSpPr>
        <p:sp>
          <p:nvSpPr>
            <p:cNvPr id="18" name="Rectangle 17"/>
            <p:cNvSpPr/>
            <p:nvPr userDrawn="1"/>
          </p:nvSpPr>
          <p:spPr>
            <a:xfrm>
              <a:off x="0" y="-878646"/>
              <a:ext cx="1807953" cy="685198"/>
            </a:xfrm>
            <a:prstGeom prst="rect">
              <a:avLst/>
            </a:prstGeom>
            <a:solidFill>
              <a:srgbClr val="0D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13/7/7</a:t>
              </a:r>
            </a:p>
          </p:txBody>
        </p:sp>
        <p:sp>
          <p:nvSpPr>
            <p:cNvPr id="19" name="Rectangle 18"/>
            <p:cNvSpPr/>
            <p:nvPr userDrawn="1"/>
          </p:nvSpPr>
          <p:spPr>
            <a:xfrm>
              <a:off x="1967268" y="-878646"/>
              <a:ext cx="1807953" cy="685198"/>
            </a:xfrm>
            <a:prstGeom prst="rect">
              <a:avLst/>
            </a:prstGeom>
            <a:solidFill>
              <a:srgbClr val="360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54/0/161</a:t>
              </a:r>
            </a:p>
          </p:txBody>
        </p:sp>
        <p:sp>
          <p:nvSpPr>
            <p:cNvPr id="20" name="Rectangle 19"/>
            <p:cNvSpPr/>
            <p:nvPr userDrawn="1"/>
          </p:nvSpPr>
          <p:spPr>
            <a:xfrm>
              <a:off x="3934536" y="-878646"/>
              <a:ext cx="1807953" cy="685198"/>
            </a:xfrm>
            <a:prstGeom prst="rect">
              <a:avLst/>
            </a:prstGeom>
            <a:solidFill>
              <a:srgbClr val="FED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254/215/63</a:t>
              </a:r>
            </a:p>
          </p:txBody>
        </p:sp>
        <p:sp>
          <p:nvSpPr>
            <p:cNvPr id="21" name="Rectangle 20"/>
            <p:cNvSpPr/>
            <p:nvPr userDrawn="1"/>
          </p:nvSpPr>
          <p:spPr>
            <a:xfrm>
              <a:off x="5901804" y="-878646"/>
              <a:ext cx="1807953" cy="685198"/>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254/0/0</a:t>
              </a:r>
            </a:p>
          </p:txBody>
        </p:sp>
        <p:sp>
          <p:nvSpPr>
            <p:cNvPr id="22" name="Rectangle 21"/>
            <p:cNvSpPr/>
            <p:nvPr userDrawn="1"/>
          </p:nvSpPr>
          <p:spPr>
            <a:xfrm>
              <a:off x="7869072" y="-878646"/>
              <a:ext cx="1807953" cy="68519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255/102/0</a:t>
              </a:r>
            </a:p>
          </p:txBody>
        </p:sp>
        <p:sp>
          <p:nvSpPr>
            <p:cNvPr id="23" name="Rectangle 22"/>
            <p:cNvSpPr/>
            <p:nvPr userDrawn="1"/>
          </p:nvSpPr>
          <p:spPr>
            <a:xfrm>
              <a:off x="9836340" y="-878646"/>
              <a:ext cx="1807953" cy="685198"/>
            </a:xfrm>
            <a:prstGeom prst="rect">
              <a:avLst/>
            </a:prstGeom>
            <a:solidFill>
              <a:srgbClr val="01D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1/209/251</a:t>
              </a:r>
            </a:p>
          </p:txBody>
        </p:sp>
        <p:sp>
          <p:nvSpPr>
            <p:cNvPr id="34" name="Rectangle 33"/>
            <p:cNvSpPr/>
            <p:nvPr userDrawn="1"/>
          </p:nvSpPr>
          <p:spPr>
            <a:xfrm>
              <a:off x="11803608" y="-878646"/>
              <a:ext cx="1807953" cy="685198"/>
            </a:xfrm>
            <a:prstGeom prst="rect">
              <a:avLst/>
            </a:prstGeom>
            <a:solidFill>
              <a:srgbClr val="01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1/207/49</a:t>
              </a:r>
            </a:p>
          </p:txBody>
        </p:sp>
        <p:sp>
          <p:nvSpPr>
            <p:cNvPr id="35" name="Rectangle 34"/>
            <p:cNvSpPr/>
            <p:nvPr userDrawn="1"/>
          </p:nvSpPr>
          <p:spPr>
            <a:xfrm>
              <a:off x="13770876" y="-878646"/>
              <a:ext cx="1807953" cy="685198"/>
            </a:xfrm>
            <a:prstGeom prst="rect">
              <a:avLst/>
            </a:prstGeom>
            <a:solidFill>
              <a:srgbClr val="01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1/41/110</a:t>
              </a:r>
            </a:p>
          </p:txBody>
        </p:sp>
        <p:sp>
          <p:nvSpPr>
            <p:cNvPr id="36" name="Rectangle 35"/>
            <p:cNvSpPr/>
            <p:nvPr userDrawn="1"/>
          </p:nvSpPr>
          <p:spPr>
            <a:xfrm>
              <a:off x="15738148" y="-878646"/>
              <a:ext cx="1807953" cy="685198"/>
            </a:xfrm>
            <a:prstGeom prst="rect">
              <a:avLst/>
            </a:prstGeom>
            <a:solidFill>
              <a:srgbClr val="D5D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213/216/223</a:t>
              </a:r>
            </a:p>
          </p:txBody>
        </p:sp>
      </p:grpSp>
      <p:sp>
        <p:nvSpPr>
          <p:cNvPr id="37"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38"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39"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xmlns="" val="660076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196114" y="3379974"/>
            <a:ext cx="6676571" cy="2722110"/>
          </a:xfrm>
        </p:spPr>
        <p:txBody>
          <a:bodyPr bIns="0" anchor="b">
            <a:normAutofit/>
          </a:bodyPr>
          <a:lstStyle>
            <a:lvl1pPr algn="r">
              <a:defRPr sz="9600" b="1">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5196114" y="6102083"/>
            <a:ext cx="6676571" cy="656510"/>
          </a:xfrm>
        </p:spPr>
        <p:txBody>
          <a:bodyPr rIns="137160" anchor="ctr"/>
          <a:lstStyle>
            <a:lvl1pPr marL="0" indent="0" algn="r">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4"/>
          <p:cNvSpPr>
            <a:spLocks noGrp="1"/>
          </p:cNvSpPr>
          <p:nvPr>
            <p:ph type="body" sz="quarter" idx="10"/>
          </p:nvPr>
        </p:nvSpPr>
        <p:spPr>
          <a:xfrm>
            <a:off x="1059543" y="156754"/>
            <a:ext cx="3425371" cy="1669175"/>
          </a:xfrm>
          <a:solidFill>
            <a:schemeClr val="bg1">
              <a:alpha val="70000"/>
            </a:schemeClr>
          </a:solidFill>
        </p:spPr>
        <p:txBody>
          <a:bodyPr wrap="square" lIns="182880" tIns="182880" rIns="182880" bIns="91440" anchor="t" anchorCtr="0">
            <a:sp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16416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1536700" y="6286500"/>
            <a:ext cx="2540000" cy="457200"/>
          </a:xfrm>
          <a:prstGeom prst="rect">
            <a:avLst/>
          </a:prstGeom>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xfrm>
            <a:off x="4787900" y="6286500"/>
            <a:ext cx="3860800" cy="457200"/>
          </a:xfrm>
          <a:prstGeom prst="rect">
            <a:avLst/>
          </a:prstGeom>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xfrm>
            <a:off x="9359900" y="6286500"/>
            <a:ext cx="2540000" cy="457200"/>
          </a:xfrm>
          <a:prstGeom prst="rect">
            <a:avLst/>
          </a:prstGeom>
          <a:ln/>
        </p:spPr>
        <p:txBody>
          <a:bodyPr/>
          <a:lstStyle>
            <a:lvl1pPr>
              <a:defRPr/>
            </a:lvl1pPr>
          </a:lstStyle>
          <a:p>
            <a:pPr>
              <a:defRPr/>
            </a:pPr>
            <a:fld id="{894D8CCC-6DF7-4B8B-866D-DA1CD04567F8}" type="slidenum">
              <a:rPr lang="en-US" altLang="zh-TW"/>
              <a:pPr>
                <a:defRPr/>
              </a:pPr>
              <a:t>‹#›</a:t>
            </a:fld>
            <a:endParaRPr lang="en-US" altLang="zh-TW"/>
          </a:p>
        </p:txBody>
      </p:sp>
    </p:spTree>
  </p:cSld>
  <p:clrMapOvr>
    <a:masterClrMapping/>
  </p:clrMapOvr>
  <p:transition spd="med">
    <p:blinds/>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2F3A46"/>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lvl1pPr>
              <a:defRPr sz="3200">
                <a:solidFill>
                  <a:srgbClr val="2F3A46"/>
                </a:solidFill>
                <a:latin typeface="+mj-lt"/>
              </a:defRPr>
            </a:lvl1pPr>
          </a:lstStyle>
          <a:p>
            <a:r>
              <a:rPr lang="fr-FR" dirty="0" smtClean="0"/>
              <a:t>Modifiez le style du titre</a:t>
            </a:r>
            <a:endParaRPr lang="en-US" dirty="0"/>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r="18500" b="19391"/>
          <a:stretch/>
        </p:blipFill>
        <p:spPr>
          <a:xfrm>
            <a:off x="10731349" y="5774480"/>
            <a:ext cx="1460651" cy="1083520"/>
          </a:xfrm>
          <a:prstGeom prst="rect">
            <a:avLst/>
          </a:prstGeom>
        </p:spPr>
      </p:pic>
      <p:pic>
        <p:nvPicPr>
          <p:cNvPr id="9" name="Picture 8"/>
          <p:cNvPicPr>
            <a:picLocks noChangeAspect="1"/>
          </p:cNvPicPr>
          <p:nvPr userDrawn="1"/>
        </p:nvPicPr>
        <p:blipFill>
          <a:blip r:embed="rId3"/>
          <a:stretch>
            <a:fillRect/>
          </a:stretch>
        </p:blipFill>
        <p:spPr>
          <a:xfrm>
            <a:off x="209062" y="100098"/>
            <a:ext cx="2170364" cy="451143"/>
          </a:xfrm>
          <a:prstGeom prst="rect">
            <a:avLst/>
          </a:prstGeom>
        </p:spPr>
      </p:pic>
      <p:grpSp>
        <p:nvGrpSpPr>
          <p:cNvPr id="2" name="Group 9"/>
          <p:cNvGrpSpPr/>
          <p:nvPr userDrawn="1"/>
        </p:nvGrpSpPr>
        <p:grpSpPr>
          <a:xfrm>
            <a:off x="437555" y="6237312"/>
            <a:ext cx="585655" cy="439240"/>
            <a:chOff x="186858" y="6096003"/>
            <a:chExt cx="580550" cy="580549"/>
          </a:xfrm>
          <a:solidFill>
            <a:schemeClr val="bg1">
              <a:lumMod val="95000"/>
            </a:schemeClr>
          </a:solidFill>
        </p:grpSpPr>
        <p:sp>
          <p:nvSpPr>
            <p:cNvPr id="11" name="Rectangle 10"/>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12" name="Rectangle 11"/>
            <p:cNvSpPr/>
            <p:nvPr userDrawn="1"/>
          </p:nvSpPr>
          <p:spPr>
            <a:xfrm>
              <a:off x="186858" y="6612049"/>
              <a:ext cx="580549" cy="645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4" name="Slide Number Placeholder 5"/>
          <p:cNvSpPr>
            <a:spLocks noGrp="1"/>
          </p:cNvSpPr>
          <p:nvPr>
            <p:ph type="sldNum" sz="quarter" idx="12"/>
          </p:nvPr>
        </p:nvSpPr>
        <p:spPr>
          <a:xfrm>
            <a:off x="437555" y="6237313"/>
            <a:ext cx="585655" cy="390437"/>
          </a:xfrm>
          <a:prstGeom prst="rect">
            <a:avLst/>
          </a:prstGeom>
        </p:spPr>
        <p:txBody>
          <a:bodyPr anchor="ctr"/>
          <a:lstStyle>
            <a:lvl1pPr algn="ctr">
              <a:defRPr sz="1200">
                <a:solidFill>
                  <a:srgbClr val="2F3A46"/>
                </a:solidFill>
              </a:defRPr>
            </a:lvl1pPr>
          </a:lstStyle>
          <a:p>
            <a:fld id="{F68327C5-B821-4FE9-A59A-A60D9EB59A9A}" type="slidenum">
              <a:rPr lang="en-US" smtClean="0"/>
              <a:pPr/>
              <a:t>‹#›</a:t>
            </a:fld>
            <a:endParaRPr lang="en-US" dirty="0"/>
          </a:p>
        </p:txBody>
      </p:sp>
    </p:spTree>
    <p:extLst>
      <p:ext uri="{BB962C8B-B14F-4D97-AF65-F5344CB8AC3E}">
        <p14:creationId xmlns:p14="http://schemas.microsoft.com/office/powerpoint/2010/main" xmlns="" val="92196881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50936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owee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xmlns="" val="207481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03-Transition #1">
    <p:bg>
      <p:bgPr>
        <a:solidFill>
          <a:srgbClr val="F7F5F6"/>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xmlns="" val="0"/>
              </a:ext>
            </a:extLst>
          </a:blip>
          <a:srcRect t="13867"/>
          <a:stretch/>
        </p:blipFill>
        <p:spPr>
          <a:xfrm>
            <a:off x="5380000" y="0"/>
            <a:ext cx="6811999" cy="3911601"/>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xmlns="" val="0"/>
              </a:ext>
            </a:extLst>
          </a:blip>
          <a:srcRect t="13867" r="99329"/>
          <a:stretch/>
        </p:blipFill>
        <p:spPr>
          <a:xfrm>
            <a:off x="0" y="0"/>
            <a:ext cx="5380001" cy="3911600"/>
          </a:xfrm>
          <a:prstGeom prst="rect">
            <a:avLst/>
          </a:prstGeom>
          <a:noFill/>
        </p:spPr>
      </p:pic>
      <p:pic>
        <p:nvPicPr>
          <p:cNvPr id="21" name="Picture 20"/>
          <p:cNvPicPr>
            <a:picLocks noChangeAspect="1"/>
          </p:cNvPicPr>
          <p:nvPr userDrawn="1"/>
        </p:nvPicPr>
        <p:blipFill rotWithShape="1">
          <a:blip r:embed="rId3">
            <a:extLst>
              <a:ext uri="{28A0092B-C50C-407E-A947-70E740481C1C}">
                <a14:useLocalDpi xmlns:a14="http://schemas.microsoft.com/office/drawing/2010/main" xmlns="" val="0"/>
              </a:ext>
            </a:extLst>
          </a:blip>
          <a:srcRect t="99333"/>
          <a:stretch/>
        </p:blipFill>
        <p:spPr>
          <a:xfrm>
            <a:off x="5380002" y="3911600"/>
            <a:ext cx="6811998" cy="2946400"/>
          </a:xfrm>
          <a:prstGeom prst="rect">
            <a:avLst/>
          </a:prstGeom>
        </p:spPr>
      </p:pic>
      <p:sp>
        <p:nvSpPr>
          <p:cNvPr id="2" name="Title 1"/>
          <p:cNvSpPr>
            <a:spLocks noGrp="1"/>
          </p:cNvSpPr>
          <p:nvPr>
            <p:ph type="title"/>
          </p:nvPr>
        </p:nvSpPr>
        <p:spPr>
          <a:xfrm>
            <a:off x="831850" y="1909569"/>
            <a:ext cx="7115892" cy="2852737"/>
          </a:xfrm>
        </p:spPr>
        <p:txBody>
          <a:bodyPr anchor="b"/>
          <a:lstStyle>
            <a:lvl1pPr>
              <a:defRPr sz="8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831850" y="4810275"/>
            <a:ext cx="7115892" cy="1500187"/>
          </a:xfrm>
        </p:spPr>
        <p:txBody>
          <a:bodyPr lIns="137160">
            <a:normAutofit/>
          </a:bodyPr>
          <a:lstStyle>
            <a:lvl1pPr marL="0" indent="0" algn="l">
              <a:buNone/>
              <a:defRPr sz="3600">
                <a:solidFill>
                  <a:srgbClr val="FF66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14"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15"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xmlns="" val="287853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04-Transition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38784" y="0"/>
            <a:ext cx="10314432" cy="6858000"/>
          </a:xfrm>
          <a:prstGeom prst="rect">
            <a:avLst/>
          </a:prstGeom>
        </p:spPr>
      </p:pic>
      <p:sp>
        <p:nvSpPr>
          <p:cNvPr id="2" name="Title 1"/>
          <p:cNvSpPr>
            <a:spLocks noGrp="1"/>
          </p:cNvSpPr>
          <p:nvPr>
            <p:ph type="title"/>
          </p:nvPr>
        </p:nvSpPr>
        <p:spPr>
          <a:xfrm>
            <a:off x="635000" y="199145"/>
            <a:ext cx="10922000" cy="1605156"/>
          </a:xfrm>
        </p:spPr>
        <p:txBody>
          <a:bodyPr anchor="b"/>
          <a:lstStyle>
            <a:lvl1pPr algn="ctr">
              <a:defRPr sz="8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35000" y="2003445"/>
            <a:ext cx="10922000" cy="835006"/>
          </a:xfrm>
        </p:spPr>
        <p:txBody>
          <a:bodyPr>
            <a:normAutofit/>
          </a:bodyPr>
          <a:lstStyle>
            <a:lvl1pPr marL="0" indent="0" algn="ctr">
              <a:buNone/>
              <a:defRPr sz="36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12" name="Footer Placeholder 4"/>
          <p:cNvSpPr>
            <a:spLocks noGrp="1"/>
          </p:cNvSpPr>
          <p:nvPr>
            <p:ph type="ftr" sz="quarter" idx="11"/>
          </p:nvPr>
        </p:nvSpPr>
        <p:spPr>
          <a:xfrm>
            <a:off x="4038600" y="6414406"/>
            <a:ext cx="4114800" cy="365125"/>
          </a:xfrm>
        </p:spPr>
        <p:txBody>
          <a:bodyPr/>
          <a:lstStyle>
            <a:lvl1pPr>
              <a:defRPr>
                <a:solidFill>
                  <a:schemeClr val="bg1"/>
                </a:solidFill>
              </a:defRPr>
            </a:lvl1pPr>
          </a:lstStyle>
          <a:p>
            <a:r>
              <a:rPr lang="en-US"/>
              <a:t>Your Footer Here</a:t>
            </a:r>
          </a:p>
        </p:txBody>
      </p:sp>
      <p:sp>
        <p:nvSpPr>
          <p:cNvPr id="13"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xmlns="" val="806699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05-Transition #3">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487424" y="0"/>
            <a:ext cx="9217153" cy="2322576"/>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482315" y="4105656"/>
            <a:ext cx="9227370" cy="2752344"/>
          </a:xfrm>
          <a:prstGeom prst="rect">
            <a:avLst/>
          </a:prstGeom>
        </p:spPr>
      </p:pic>
      <p:sp>
        <p:nvSpPr>
          <p:cNvPr id="2" name="Title 1"/>
          <p:cNvSpPr>
            <a:spLocks noGrp="1"/>
          </p:cNvSpPr>
          <p:nvPr>
            <p:ph type="title"/>
          </p:nvPr>
        </p:nvSpPr>
        <p:spPr>
          <a:xfrm>
            <a:off x="635000" y="1896167"/>
            <a:ext cx="10922000" cy="1605156"/>
          </a:xfrm>
        </p:spPr>
        <p:txBody>
          <a:bodyPr anchor="b"/>
          <a:lstStyle>
            <a:lvl1pPr algn="ctr">
              <a:defRPr sz="8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35000" y="3700467"/>
            <a:ext cx="10922000" cy="835006"/>
          </a:xfrm>
        </p:spPr>
        <p:txBody>
          <a:bodyPr>
            <a:normAutofit/>
          </a:bodyPr>
          <a:lstStyle>
            <a:lvl1pPr marL="0" indent="0" algn="ctr">
              <a:buNone/>
              <a:defRPr sz="3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14" name="Footer Placeholder 4"/>
          <p:cNvSpPr>
            <a:spLocks noGrp="1"/>
          </p:cNvSpPr>
          <p:nvPr>
            <p:ph type="ftr" sz="quarter" idx="11"/>
          </p:nvPr>
        </p:nvSpPr>
        <p:spPr>
          <a:xfrm>
            <a:off x="4038600" y="6414406"/>
            <a:ext cx="4114800" cy="365125"/>
          </a:xfrm>
        </p:spPr>
        <p:txBody>
          <a:bodyPr/>
          <a:lstStyle>
            <a:lvl1pPr>
              <a:defRPr>
                <a:solidFill>
                  <a:schemeClr val="bg1"/>
                </a:solidFill>
              </a:defRPr>
            </a:lvl1pPr>
          </a:lstStyle>
          <a:p>
            <a:r>
              <a:rPr lang="en-US"/>
              <a:t>Your Footer Here</a:t>
            </a:r>
          </a:p>
        </p:txBody>
      </p:sp>
      <p:sp>
        <p:nvSpPr>
          <p:cNvPr id="15"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xmlns="" val="299646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06-Transition #4">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483235" y="0"/>
            <a:ext cx="9225530" cy="3355848"/>
          </a:xfrm>
          <a:prstGeom prst="rect">
            <a:avLst/>
          </a:prstGeom>
        </p:spPr>
      </p:pic>
      <p:sp>
        <p:nvSpPr>
          <p:cNvPr id="2" name="Title 1"/>
          <p:cNvSpPr>
            <a:spLocks noGrp="1"/>
          </p:cNvSpPr>
          <p:nvPr>
            <p:ph type="title"/>
          </p:nvPr>
        </p:nvSpPr>
        <p:spPr>
          <a:xfrm>
            <a:off x="635000" y="3565310"/>
            <a:ext cx="10922000" cy="1605156"/>
          </a:xfrm>
        </p:spPr>
        <p:txBody>
          <a:bodyPr anchor="b"/>
          <a:lstStyle>
            <a:lvl1pPr algn="ctr">
              <a:defRPr sz="8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35000" y="5369610"/>
            <a:ext cx="10922000" cy="835006"/>
          </a:xfrm>
        </p:spPr>
        <p:txBody>
          <a:bodyPr>
            <a:normAutofit/>
          </a:bodyPr>
          <a:lstStyle>
            <a:lvl1pPr marL="0" indent="0" algn="ctr">
              <a:buNone/>
              <a:defRPr sz="36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6"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17"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21"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xmlns="" val="110047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07-Transition #5">
    <p:bg>
      <p:bgPr>
        <a:solidFill>
          <a:srgbClr val="FFFFFF"/>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482315" y="4105656"/>
            <a:ext cx="9227370" cy="2752344"/>
          </a:xfrm>
          <a:prstGeom prst="rect">
            <a:avLst/>
          </a:prstGeom>
        </p:spPr>
      </p:pic>
      <p:sp>
        <p:nvSpPr>
          <p:cNvPr id="2" name="Title 1"/>
          <p:cNvSpPr>
            <a:spLocks noGrp="1"/>
          </p:cNvSpPr>
          <p:nvPr>
            <p:ph type="title"/>
          </p:nvPr>
        </p:nvSpPr>
        <p:spPr>
          <a:xfrm>
            <a:off x="635000" y="1391579"/>
            <a:ext cx="10922000" cy="1605156"/>
          </a:xfrm>
        </p:spPr>
        <p:txBody>
          <a:bodyPr anchor="b"/>
          <a:lstStyle>
            <a:lvl1pPr algn="ctr">
              <a:defRPr sz="8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35000" y="3195879"/>
            <a:ext cx="10922000" cy="835006"/>
          </a:xfrm>
        </p:spPr>
        <p:txBody>
          <a:bodyPr>
            <a:normAutofit/>
          </a:bodyPr>
          <a:lstStyle>
            <a:lvl1pPr marL="0" indent="0" algn="ctr">
              <a:buNone/>
              <a:defRPr sz="3600">
                <a:solidFill>
                  <a:srgbClr val="FF66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14" name="Footer Placeholder 4"/>
          <p:cNvSpPr>
            <a:spLocks noGrp="1"/>
          </p:cNvSpPr>
          <p:nvPr>
            <p:ph type="ftr" sz="quarter" idx="11"/>
          </p:nvPr>
        </p:nvSpPr>
        <p:spPr>
          <a:xfrm>
            <a:off x="4038600" y="6414406"/>
            <a:ext cx="4114800" cy="365125"/>
          </a:xfrm>
        </p:spPr>
        <p:txBody>
          <a:bodyPr/>
          <a:lstStyle>
            <a:lvl1pPr>
              <a:defRPr>
                <a:solidFill>
                  <a:schemeClr val="bg1"/>
                </a:solidFill>
              </a:defRPr>
            </a:lvl1pPr>
          </a:lstStyle>
          <a:p>
            <a:r>
              <a:rPr lang="en-US"/>
              <a:t>Your Footer Here</a:t>
            </a:r>
          </a:p>
        </p:txBody>
      </p:sp>
      <p:sp>
        <p:nvSpPr>
          <p:cNvPr id="15"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xmlns="" val="1661348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08-Transition #6">
    <p:bg>
      <p:bgPr>
        <a:solidFill>
          <a:srgbClr val="0A0404"/>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305300" y="1600200"/>
            <a:ext cx="7886700" cy="5257800"/>
          </a:xfrm>
          <a:prstGeom prst="rect">
            <a:avLst/>
          </a:prstGeom>
        </p:spPr>
      </p:pic>
      <p:sp>
        <p:nvSpPr>
          <p:cNvPr id="2" name="Title 1"/>
          <p:cNvSpPr>
            <a:spLocks noGrp="1"/>
          </p:cNvSpPr>
          <p:nvPr>
            <p:ph type="title"/>
          </p:nvPr>
        </p:nvSpPr>
        <p:spPr>
          <a:xfrm>
            <a:off x="831850" y="1243357"/>
            <a:ext cx="5283200" cy="1521730"/>
          </a:xfrm>
        </p:spPr>
        <p:txBody>
          <a:bodyPr anchor="b"/>
          <a:lstStyle>
            <a:lvl1pPr>
              <a:defRPr sz="8000">
                <a:solidFill>
                  <a:schemeClr val="bg1"/>
                </a:solidFill>
                <a:latin typeface="+mn-lt"/>
              </a:defRPr>
            </a:lvl1pPr>
          </a:lstStyle>
          <a:p>
            <a:r>
              <a:rPr lang="en-US"/>
              <a:t>Click to edit Master title style</a:t>
            </a:r>
          </a:p>
        </p:txBody>
      </p:sp>
      <p:sp>
        <p:nvSpPr>
          <p:cNvPr id="3" name="Text Placeholder 2"/>
          <p:cNvSpPr>
            <a:spLocks noGrp="1"/>
          </p:cNvSpPr>
          <p:nvPr>
            <p:ph type="body" idx="1"/>
          </p:nvPr>
        </p:nvSpPr>
        <p:spPr>
          <a:xfrm>
            <a:off x="831850" y="2765087"/>
            <a:ext cx="5283200" cy="1500187"/>
          </a:xfrm>
        </p:spPr>
        <p:txBody>
          <a:bodyPr lIns="137160">
            <a:normAutofit/>
          </a:bodyPr>
          <a:lstStyle>
            <a:lvl1pPr marL="0" indent="0" algn="l">
              <a:buNone/>
              <a:defRPr sz="36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9" name="Footer Placeholder 4"/>
          <p:cNvSpPr>
            <a:spLocks noGrp="1"/>
          </p:cNvSpPr>
          <p:nvPr>
            <p:ph type="ftr" sz="quarter" idx="11"/>
          </p:nvPr>
        </p:nvSpPr>
        <p:spPr>
          <a:xfrm>
            <a:off x="4038600" y="6414406"/>
            <a:ext cx="4114800" cy="365125"/>
          </a:xfrm>
        </p:spPr>
        <p:txBody>
          <a:bodyPr/>
          <a:lstStyle>
            <a:lvl1pPr>
              <a:defRPr>
                <a:solidFill>
                  <a:schemeClr val="bg1"/>
                </a:solidFill>
              </a:defRPr>
            </a:lvl1pPr>
          </a:lstStyle>
          <a:p>
            <a:r>
              <a:rPr lang="en-US"/>
              <a:t>Your Footer Here</a:t>
            </a:r>
          </a:p>
        </p:txBody>
      </p:sp>
      <p:sp>
        <p:nvSpPr>
          <p:cNvPr id="10" name="Slide Number Placeholder 5"/>
          <p:cNvSpPr>
            <a:spLocks noGrp="1"/>
          </p:cNvSpPr>
          <p:nvPr>
            <p:ph type="sldNum" sz="quarter" idx="12"/>
          </p:nvPr>
        </p:nvSpPr>
        <p:spPr>
          <a:xfrm>
            <a:off x="9220199" y="6414406"/>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xmlns="" val="4140703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09-Coffee Break">
    <p:spTree>
      <p:nvGrpSpPr>
        <p:cNvPr id="1" name=""/>
        <p:cNvGrpSpPr/>
        <p:nvPr/>
      </p:nvGrpSpPr>
      <p:grpSpPr>
        <a:xfrm>
          <a:off x="0" y="0"/>
          <a:ext cx="0" cy="0"/>
          <a:chOff x="0" y="0"/>
          <a:chExt cx="0" cy="0"/>
        </a:xfrm>
      </p:grpSpPr>
      <p:sp>
        <p:nvSpPr>
          <p:cNvPr id="2" name="Title 1"/>
          <p:cNvSpPr>
            <a:spLocks noGrp="1"/>
          </p:cNvSpPr>
          <p:nvPr>
            <p:ph type="title"/>
          </p:nvPr>
        </p:nvSpPr>
        <p:spPr>
          <a:xfrm>
            <a:off x="899886" y="2873215"/>
            <a:ext cx="5698230" cy="1521730"/>
          </a:xfrm>
        </p:spPr>
        <p:txBody>
          <a:bodyPr anchor="b"/>
          <a:lstStyle>
            <a:lvl1pPr>
              <a:defRPr sz="8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899886" y="4676613"/>
            <a:ext cx="5698230" cy="1500187"/>
          </a:xfrm>
        </p:spPr>
        <p:txBody>
          <a:bodyPr lIns="137160">
            <a:normAutofit/>
          </a:bodyPr>
          <a:lstStyle>
            <a:lvl1pPr marL="0" indent="0" algn="l">
              <a:buNone/>
              <a:defRPr sz="3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10"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11"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grpSp>
        <p:nvGrpSpPr>
          <p:cNvPr id="8" name="Group 7"/>
          <p:cNvGrpSpPr/>
          <p:nvPr userDrawn="1"/>
        </p:nvGrpSpPr>
        <p:grpSpPr>
          <a:xfrm>
            <a:off x="7122660" y="581584"/>
            <a:ext cx="3174999" cy="2760276"/>
            <a:chOff x="6021388" y="1082675"/>
            <a:chExt cx="741363" cy="644525"/>
          </a:xfrm>
          <a:solidFill>
            <a:schemeClr val="tx1"/>
          </a:solidFill>
        </p:grpSpPr>
        <p:sp>
          <p:nvSpPr>
            <p:cNvPr id="12" name="Freeform 17"/>
            <p:cNvSpPr>
              <a:spLocks noEditPoints="1"/>
            </p:cNvSpPr>
            <p:nvPr/>
          </p:nvSpPr>
          <p:spPr bwMode="auto">
            <a:xfrm>
              <a:off x="6021388" y="1082675"/>
              <a:ext cx="741363" cy="644525"/>
            </a:xfrm>
            <a:custGeom>
              <a:avLst/>
              <a:gdLst>
                <a:gd name="T0" fmla="*/ 237 w 467"/>
                <a:gd name="T1" fmla="*/ 394 h 406"/>
                <a:gd name="T2" fmla="*/ 190 w 467"/>
                <a:gd name="T3" fmla="*/ 377 h 406"/>
                <a:gd name="T4" fmla="*/ 394 w 467"/>
                <a:gd name="T5" fmla="*/ 145 h 406"/>
                <a:gd name="T6" fmla="*/ 411 w 467"/>
                <a:gd name="T7" fmla="*/ 134 h 406"/>
                <a:gd name="T8" fmla="*/ 378 w 467"/>
                <a:gd name="T9" fmla="*/ 127 h 406"/>
                <a:gd name="T10" fmla="*/ 16 w 467"/>
                <a:gd name="T11" fmla="*/ 211 h 406"/>
                <a:gd name="T12" fmla="*/ 111 w 467"/>
                <a:gd name="T13" fmla="*/ 357 h 406"/>
                <a:gd name="T14" fmla="*/ 304 w 467"/>
                <a:gd name="T15" fmla="*/ 347 h 406"/>
                <a:gd name="T16" fmla="*/ 351 w 467"/>
                <a:gd name="T17" fmla="*/ 164 h 406"/>
                <a:gd name="T18" fmla="*/ 112 w 467"/>
                <a:gd name="T19" fmla="*/ 96 h 406"/>
                <a:gd name="T20" fmla="*/ 399 w 467"/>
                <a:gd name="T21" fmla="*/ 118 h 406"/>
                <a:gd name="T22" fmla="*/ 381 w 467"/>
                <a:gd name="T23" fmla="*/ 93 h 406"/>
                <a:gd name="T24" fmla="*/ 255 w 467"/>
                <a:gd name="T25" fmla="*/ 90 h 406"/>
                <a:gd name="T26" fmla="*/ 123 w 467"/>
                <a:gd name="T27" fmla="*/ 89 h 406"/>
                <a:gd name="T28" fmla="*/ 179 w 467"/>
                <a:gd name="T29" fmla="*/ 80 h 406"/>
                <a:gd name="T30" fmla="*/ 224 w 467"/>
                <a:gd name="T31" fmla="*/ 93 h 406"/>
                <a:gd name="T32" fmla="*/ 356 w 467"/>
                <a:gd name="T33" fmla="*/ 81 h 406"/>
                <a:gd name="T34" fmla="*/ 361 w 467"/>
                <a:gd name="T35" fmla="*/ 106 h 406"/>
                <a:gd name="T36" fmla="*/ 359 w 467"/>
                <a:gd name="T37" fmla="*/ 85 h 406"/>
                <a:gd name="T38" fmla="*/ 145 w 467"/>
                <a:gd name="T39" fmla="*/ 92 h 406"/>
                <a:gd name="T40" fmla="*/ 161 w 467"/>
                <a:gd name="T41" fmla="*/ 92 h 406"/>
                <a:gd name="T42" fmla="*/ 127 w 467"/>
                <a:gd name="T43" fmla="*/ 90 h 406"/>
                <a:gd name="T44" fmla="*/ 133 w 467"/>
                <a:gd name="T45" fmla="*/ 90 h 406"/>
                <a:gd name="T46" fmla="*/ 383 w 467"/>
                <a:gd name="T47" fmla="*/ 75 h 406"/>
                <a:gd name="T48" fmla="*/ 302 w 467"/>
                <a:gd name="T49" fmla="*/ 77 h 406"/>
                <a:gd name="T50" fmla="*/ 321 w 467"/>
                <a:gd name="T51" fmla="*/ 79 h 406"/>
                <a:gd name="T52" fmla="*/ 294 w 467"/>
                <a:gd name="T53" fmla="*/ 76 h 406"/>
                <a:gd name="T54" fmla="*/ 266 w 467"/>
                <a:gd name="T55" fmla="*/ 63 h 406"/>
                <a:gd name="T56" fmla="*/ 284 w 467"/>
                <a:gd name="T57" fmla="*/ 60 h 406"/>
                <a:gd name="T58" fmla="*/ 225 w 467"/>
                <a:gd name="T59" fmla="*/ 60 h 406"/>
                <a:gd name="T60" fmla="*/ 239 w 467"/>
                <a:gd name="T61" fmla="*/ 65 h 406"/>
                <a:gd name="T62" fmla="*/ 200 w 467"/>
                <a:gd name="T63" fmla="*/ 62 h 406"/>
                <a:gd name="T64" fmla="*/ 215 w 467"/>
                <a:gd name="T65" fmla="*/ 62 h 406"/>
                <a:gd name="T66" fmla="*/ 186 w 467"/>
                <a:gd name="T67" fmla="*/ 58 h 406"/>
                <a:gd name="T68" fmla="*/ 143 w 467"/>
                <a:gd name="T69" fmla="*/ 55 h 406"/>
                <a:gd name="T70" fmla="*/ 135 w 467"/>
                <a:gd name="T71" fmla="*/ 58 h 406"/>
                <a:gd name="T72" fmla="*/ 318 w 467"/>
                <a:gd name="T73" fmla="*/ 64 h 406"/>
                <a:gd name="T74" fmla="*/ 328 w 467"/>
                <a:gd name="T75" fmla="*/ 55 h 406"/>
                <a:gd name="T76" fmla="*/ 339 w 467"/>
                <a:gd name="T77" fmla="*/ 51 h 406"/>
                <a:gd name="T78" fmla="*/ 351 w 467"/>
                <a:gd name="T79" fmla="*/ 41 h 406"/>
                <a:gd name="T80" fmla="*/ 356 w 467"/>
                <a:gd name="T81" fmla="*/ 39 h 406"/>
                <a:gd name="T82" fmla="*/ 361 w 467"/>
                <a:gd name="T83" fmla="*/ 39 h 406"/>
                <a:gd name="T84" fmla="*/ 98 w 467"/>
                <a:gd name="T85" fmla="*/ 26 h 406"/>
                <a:gd name="T86" fmla="*/ 293 w 467"/>
                <a:gd name="T87" fmla="*/ 12 h 406"/>
                <a:gd name="T88" fmla="*/ 292 w 467"/>
                <a:gd name="T89" fmla="*/ 55 h 406"/>
                <a:gd name="T90" fmla="*/ 343 w 467"/>
                <a:gd name="T91" fmla="*/ 35 h 406"/>
                <a:gd name="T92" fmla="*/ 417 w 467"/>
                <a:gd name="T93" fmla="*/ 123 h 406"/>
                <a:gd name="T94" fmla="*/ 462 w 467"/>
                <a:gd name="T95" fmla="*/ 196 h 406"/>
                <a:gd name="T96" fmla="*/ 338 w 467"/>
                <a:gd name="T97" fmla="*/ 81 h 406"/>
                <a:gd name="T98" fmla="*/ 382 w 467"/>
                <a:gd name="T99" fmla="*/ 259 h 406"/>
                <a:gd name="T100" fmla="*/ 289 w 467"/>
                <a:gd name="T101" fmla="*/ 377 h 406"/>
                <a:gd name="T102" fmla="*/ 233 w 467"/>
                <a:gd name="T103" fmla="*/ 406 h 406"/>
                <a:gd name="T104" fmla="*/ 89 w 467"/>
                <a:gd name="T105" fmla="*/ 389 h 406"/>
                <a:gd name="T106" fmla="*/ 21 w 467"/>
                <a:gd name="T107" fmla="*/ 314 h 406"/>
                <a:gd name="T108" fmla="*/ 60 w 467"/>
                <a:gd name="T109" fmla="*/ 115 h 406"/>
                <a:gd name="T110" fmla="*/ 114 w 467"/>
                <a:gd name="T111" fmla="*/ 54 h 406"/>
                <a:gd name="T112" fmla="*/ 81 w 467"/>
                <a:gd name="T113" fmla="*/ 25 h 406"/>
                <a:gd name="T114" fmla="*/ 139 w 467"/>
                <a:gd name="T115" fmla="*/ 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7" h="406">
                  <a:moveTo>
                    <a:pt x="110" y="368"/>
                  </a:moveTo>
                  <a:lnTo>
                    <a:pt x="102" y="384"/>
                  </a:lnTo>
                  <a:lnTo>
                    <a:pt x="123" y="391"/>
                  </a:lnTo>
                  <a:lnTo>
                    <a:pt x="146" y="394"/>
                  </a:lnTo>
                  <a:lnTo>
                    <a:pt x="170" y="394"/>
                  </a:lnTo>
                  <a:lnTo>
                    <a:pt x="194" y="394"/>
                  </a:lnTo>
                  <a:lnTo>
                    <a:pt x="215" y="395"/>
                  </a:lnTo>
                  <a:lnTo>
                    <a:pt x="237" y="394"/>
                  </a:lnTo>
                  <a:lnTo>
                    <a:pt x="259" y="391"/>
                  </a:lnTo>
                  <a:lnTo>
                    <a:pt x="279" y="384"/>
                  </a:lnTo>
                  <a:lnTo>
                    <a:pt x="275" y="378"/>
                  </a:lnTo>
                  <a:lnTo>
                    <a:pt x="270" y="373"/>
                  </a:lnTo>
                  <a:lnTo>
                    <a:pt x="268" y="372"/>
                  </a:lnTo>
                  <a:lnTo>
                    <a:pt x="267" y="371"/>
                  </a:lnTo>
                  <a:lnTo>
                    <a:pt x="229" y="377"/>
                  </a:lnTo>
                  <a:lnTo>
                    <a:pt x="190" y="377"/>
                  </a:lnTo>
                  <a:lnTo>
                    <a:pt x="152" y="374"/>
                  </a:lnTo>
                  <a:lnTo>
                    <a:pt x="110" y="368"/>
                  </a:lnTo>
                  <a:close/>
                  <a:moveTo>
                    <a:pt x="378" y="135"/>
                  </a:moveTo>
                  <a:lnTo>
                    <a:pt x="386" y="147"/>
                  </a:lnTo>
                  <a:lnTo>
                    <a:pt x="387" y="144"/>
                  </a:lnTo>
                  <a:lnTo>
                    <a:pt x="390" y="144"/>
                  </a:lnTo>
                  <a:lnTo>
                    <a:pt x="393" y="144"/>
                  </a:lnTo>
                  <a:lnTo>
                    <a:pt x="394" y="145"/>
                  </a:lnTo>
                  <a:lnTo>
                    <a:pt x="378" y="135"/>
                  </a:lnTo>
                  <a:lnTo>
                    <a:pt x="378" y="135"/>
                  </a:lnTo>
                  <a:close/>
                  <a:moveTo>
                    <a:pt x="400" y="134"/>
                  </a:moveTo>
                  <a:lnTo>
                    <a:pt x="415" y="144"/>
                  </a:lnTo>
                  <a:lnTo>
                    <a:pt x="416" y="147"/>
                  </a:lnTo>
                  <a:lnTo>
                    <a:pt x="417" y="148"/>
                  </a:lnTo>
                  <a:lnTo>
                    <a:pt x="421" y="151"/>
                  </a:lnTo>
                  <a:lnTo>
                    <a:pt x="411" y="134"/>
                  </a:lnTo>
                  <a:lnTo>
                    <a:pt x="410" y="135"/>
                  </a:lnTo>
                  <a:lnTo>
                    <a:pt x="408" y="136"/>
                  </a:lnTo>
                  <a:lnTo>
                    <a:pt x="406" y="136"/>
                  </a:lnTo>
                  <a:lnTo>
                    <a:pt x="400" y="134"/>
                  </a:lnTo>
                  <a:close/>
                  <a:moveTo>
                    <a:pt x="366" y="117"/>
                  </a:moveTo>
                  <a:lnTo>
                    <a:pt x="376" y="132"/>
                  </a:lnTo>
                  <a:lnTo>
                    <a:pt x="376" y="130"/>
                  </a:lnTo>
                  <a:lnTo>
                    <a:pt x="378" y="127"/>
                  </a:lnTo>
                  <a:lnTo>
                    <a:pt x="366" y="117"/>
                  </a:lnTo>
                  <a:lnTo>
                    <a:pt x="366" y="117"/>
                  </a:lnTo>
                  <a:close/>
                  <a:moveTo>
                    <a:pt x="112" y="96"/>
                  </a:moveTo>
                  <a:lnTo>
                    <a:pt x="85" y="110"/>
                  </a:lnTo>
                  <a:lnTo>
                    <a:pt x="61" y="130"/>
                  </a:lnTo>
                  <a:lnTo>
                    <a:pt x="40" y="153"/>
                  </a:lnTo>
                  <a:lnTo>
                    <a:pt x="26" y="181"/>
                  </a:lnTo>
                  <a:lnTo>
                    <a:pt x="16" y="211"/>
                  </a:lnTo>
                  <a:lnTo>
                    <a:pt x="12" y="241"/>
                  </a:lnTo>
                  <a:lnTo>
                    <a:pt x="14" y="267"/>
                  </a:lnTo>
                  <a:lnTo>
                    <a:pt x="21" y="291"/>
                  </a:lnTo>
                  <a:lnTo>
                    <a:pt x="33" y="310"/>
                  </a:lnTo>
                  <a:lnTo>
                    <a:pt x="48" y="326"/>
                  </a:lnTo>
                  <a:lnTo>
                    <a:pt x="67" y="339"/>
                  </a:lnTo>
                  <a:lnTo>
                    <a:pt x="88" y="350"/>
                  </a:lnTo>
                  <a:lnTo>
                    <a:pt x="111" y="357"/>
                  </a:lnTo>
                  <a:lnTo>
                    <a:pt x="136" y="361"/>
                  </a:lnTo>
                  <a:lnTo>
                    <a:pt x="161" y="364"/>
                  </a:lnTo>
                  <a:lnTo>
                    <a:pt x="183" y="365"/>
                  </a:lnTo>
                  <a:lnTo>
                    <a:pt x="208" y="365"/>
                  </a:lnTo>
                  <a:lnTo>
                    <a:pt x="232" y="364"/>
                  </a:lnTo>
                  <a:lnTo>
                    <a:pt x="256" y="360"/>
                  </a:lnTo>
                  <a:lnTo>
                    <a:pt x="280" y="355"/>
                  </a:lnTo>
                  <a:lnTo>
                    <a:pt x="304" y="347"/>
                  </a:lnTo>
                  <a:lnTo>
                    <a:pt x="323" y="336"/>
                  </a:lnTo>
                  <a:lnTo>
                    <a:pt x="340" y="322"/>
                  </a:lnTo>
                  <a:lnTo>
                    <a:pt x="355" y="302"/>
                  </a:lnTo>
                  <a:lnTo>
                    <a:pt x="364" y="280"/>
                  </a:lnTo>
                  <a:lnTo>
                    <a:pt x="370" y="249"/>
                  </a:lnTo>
                  <a:lnTo>
                    <a:pt x="369" y="220"/>
                  </a:lnTo>
                  <a:lnTo>
                    <a:pt x="362" y="191"/>
                  </a:lnTo>
                  <a:lnTo>
                    <a:pt x="351" y="164"/>
                  </a:lnTo>
                  <a:lnTo>
                    <a:pt x="334" y="139"/>
                  </a:lnTo>
                  <a:lnTo>
                    <a:pt x="313" y="118"/>
                  </a:lnTo>
                  <a:lnTo>
                    <a:pt x="288" y="101"/>
                  </a:lnTo>
                  <a:lnTo>
                    <a:pt x="287" y="101"/>
                  </a:lnTo>
                  <a:lnTo>
                    <a:pt x="243" y="106"/>
                  </a:lnTo>
                  <a:lnTo>
                    <a:pt x="199" y="107"/>
                  </a:lnTo>
                  <a:lnTo>
                    <a:pt x="154" y="103"/>
                  </a:lnTo>
                  <a:lnTo>
                    <a:pt x="112" y="96"/>
                  </a:lnTo>
                  <a:lnTo>
                    <a:pt x="112" y="96"/>
                  </a:lnTo>
                  <a:close/>
                  <a:moveTo>
                    <a:pt x="381" y="93"/>
                  </a:moveTo>
                  <a:lnTo>
                    <a:pt x="393" y="105"/>
                  </a:lnTo>
                  <a:lnTo>
                    <a:pt x="394" y="107"/>
                  </a:lnTo>
                  <a:lnTo>
                    <a:pt x="394" y="109"/>
                  </a:lnTo>
                  <a:lnTo>
                    <a:pt x="393" y="111"/>
                  </a:lnTo>
                  <a:lnTo>
                    <a:pt x="391" y="113"/>
                  </a:lnTo>
                  <a:lnTo>
                    <a:pt x="399" y="118"/>
                  </a:lnTo>
                  <a:lnTo>
                    <a:pt x="400" y="119"/>
                  </a:lnTo>
                  <a:lnTo>
                    <a:pt x="400" y="122"/>
                  </a:lnTo>
                  <a:lnTo>
                    <a:pt x="407" y="126"/>
                  </a:lnTo>
                  <a:lnTo>
                    <a:pt x="393" y="94"/>
                  </a:lnTo>
                  <a:lnTo>
                    <a:pt x="391" y="96"/>
                  </a:lnTo>
                  <a:lnTo>
                    <a:pt x="389" y="97"/>
                  </a:lnTo>
                  <a:lnTo>
                    <a:pt x="386" y="96"/>
                  </a:lnTo>
                  <a:lnTo>
                    <a:pt x="381" y="93"/>
                  </a:lnTo>
                  <a:close/>
                  <a:moveTo>
                    <a:pt x="242" y="84"/>
                  </a:moveTo>
                  <a:lnTo>
                    <a:pt x="241" y="93"/>
                  </a:lnTo>
                  <a:lnTo>
                    <a:pt x="260" y="93"/>
                  </a:lnTo>
                  <a:lnTo>
                    <a:pt x="260" y="93"/>
                  </a:lnTo>
                  <a:lnTo>
                    <a:pt x="255" y="85"/>
                  </a:lnTo>
                  <a:lnTo>
                    <a:pt x="255" y="86"/>
                  </a:lnTo>
                  <a:lnTo>
                    <a:pt x="255" y="89"/>
                  </a:lnTo>
                  <a:lnTo>
                    <a:pt x="255" y="90"/>
                  </a:lnTo>
                  <a:lnTo>
                    <a:pt x="253" y="92"/>
                  </a:lnTo>
                  <a:lnTo>
                    <a:pt x="251" y="93"/>
                  </a:lnTo>
                  <a:lnTo>
                    <a:pt x="249" y="92"/>
                  </a:lnTo>
                  <a:lnTo>
                    <a:pt x="247" y="90"/>
                  </a:lnTo>
                  <a:lnTo>
                    <a:pt x="242" y="84"/>
                  </a:lnTo>
                  <a:close/>
                  <a:moveTo>
                    <a:pt x="119" y="81"/>
                  </a:moveTo>
                  <a:lnTo>
                    <a:pt x="116" y="89"/>
                  </a:lnTo>
                  <a:lnTo>
                    <a:pt x="123" y="89"/>
                  </a:lnTo>
                  <a:lnTo>
                    <a:pt x="119" y="81"/>
                  </a:lnTo>
                  <a:close/>
                  <a:moveTo>
                    <a:pt x="179" y="80"/>
                  </a:moveTo>
                  <a:lnTo>
                    <a:pt x="179" y="90"/>
                  </a:lnTo>
                  <a:lnTo>
                    <a:pt x="179" y="92"/>
                  </a:lnTo>
                  <a:lnTo>
                    <a:pt x="178" y="93"/>
                  </a:lnTo>
                  <a:lnTo>
                    <a:pt x="188" y="94"/>
                  </a:lnTo>
                  <a:lnTo>
                    <a:pt x="184" y="86"/>
                  </a:lnTo>
                  <a:lnTo>
                    <a:pt x="179" y="80"/>
                  </a:lnTo>
                  <a:close/>
                  <a:moveTo>
                    <a:pt x="211" y="80"/>
                  </a:moveTo>
                  <a:lnTo>
                    <a:pt x="209" y="92"/>
                  </a:lnTo>
                  <a:lnTo>
                    <a:pt x="209" y="94"/>
                  </a:lnTo>
                  <a:lnTo>
                    <a:pt x="230" y="94"/>
                  </a:lnTo>
                  <a:lnTo>
                    <a:pt x="226" y="84"/>
                  </a:lnTo>
                  <a:lnTo>
                    <a:pt x="225" y="89"/>
                  </a:lnTo>
                  <a:lnTo>
                    <a:pt x="225" y="92"/>
                  </a:lnTo>
                  <a:lnTo>
                    <a:pt x="224" y="93"/>
                  </a:lnTo>
                  <a:lnTo>
                    <a:pt x="221" y="94"/>
                  </a:lnTo>
                  <a:lnTo>
                    <a:pt x="218" y="93"/>
                  </a:lnTo>
                  <a:lnTo>
                    <a:pt x="217" y="92"/>
                  </a:lnTo>
                  <a:lnTo>
                    <a:pt x="213" y="86"/>
                  </a:lnTo>
                  <a:lnTo>
                    <a:pt x="211" y="80"/>
                  </a:lnTo>
                  <a:close/>
                  <a:moveTo>
                    <a:pt x="356" y="77"/>
                  </a:moveTo>
                  <a:lnTo>
                    <a:pt x="356" y="80"/>
                  </a:lnTo>
                  <a:lnTo>
                    <a:pt x="356" y="81"/>
                  </a:lnTo>
                  <a:lnTo>
                    <a:pt x="353" y="83"/>
                  </a:lnTo>
                  <a:lnTo>
                    <a:pt x="351" y="83"/>
                  </a:lnTo>
                  <a:lnTo>
                    <a:pt x="349" y="81"/>
                  </a:lnTo>
                  <a:lnTo>
                    <a:pt x="365" y="115"/>
                  </a:lnTo>
                  <a:lnTo>
                    <a:pt x="365" y="113"/>
                  </a:lnTo>
                  <a:lnTo>
                    <a:pt x="366" y="110"/>
                  </a:lnTo>
                  <a:lnTo>
                    <a:pt x="364" y="109"/>
                  </a:lnTo>
                  <a:lnTo>
                    <a:pt x="361" y="106"/>
                  </a:lnTo>
                  <a:lnTo>
                    <a:pt x="361" y="105"/>
                  </a:lnTo>
                  <a:lnTo>
                    <a:pt x="361" y="102"/>
                  </a:lnTo>
                  <a:lnTo>
                    <a:pt x="362" y="101"/>
                  </a:lnTo>
                  <a:lnTo>
                    <a:pt x="356" y="93"/>
                  </a:lnTo>
                  <a:lnTo>
                    <a:pt x="355" y="90"/>
                  </a:lnTo>
                  <a:lnTo>
                    <a:pt x="355" y="88"/>
                  </a:lnTo>
                  <a:lnTo>
                    <a:pt x="356" y="85"/>
                  </a:lnTo>
                  <a:lnTo>
                    <a:pt x="359" y="85"/>
                  </a:lnTo>
                  <a:lnTo>
                    <a:pt x="361" y="85"/>
                  </a:lnTo>
                  <a:lnTo>
                    <a:pt x="364" y="86"/>
                  </a:lnTo>
                  <a:lnTo>
                    <a:pt x="356" y="77"/>
                  </a:lnTo>
                  <a:close/>
                  <a:moveTo>
                    <a:pt x="146" y="77"/>
                  </a:moveTo>
                  <a:lnTo>
                    <a:pt x="148" y="86"/>
                  </a:lnTo>
                  <a:lnTo>
                    <a:pt x="148" y="89"/>
                  </a:lnTo>
                  <a:lnTo>
                    <a:pt x="146" y="90"/>
                  </a:lnTo>
                  <a:lnTo>
                    <a:pt x="145" y="92"/>
                  </a:lnTo>
                  <a:lnTo>
                    <a:pt x="171" y="93"/>
                  </a:lnTo>
                  <a:lnTo>
                    <a:pt x="171" y="93"/>
                  </a:lnTo>
                  <a:lnTo>
                    <a:pt x="167" y="86"/>
                  </a:lnTo>
                  <a:lnTo>
                    <a:pt x="164" y="80"/>
                  </a:lnTo>
                  <a:lnTo>
                    <a:pt x="165" y="88"/>
                  </a:lnTo>
                  <a:lnTo>
                    <a:pt x="165" y="90"/>
                  </a:lnTo>
                  <a:lnTo>
                    <a:pt x="164" y="92"/>
                  </a:lnTo>
                  <a:lnTo>
                    <a:pt x="161" y="92"/>
                  </a:lnTo>
                  <a:lnTo>
                    <a:pt x="160" y="92"/>
                  </a:lnTo>
                  <a:lnTo>
                    <a:pt x="157" y="92"/>
                  </a:lnTo>
                  <a:lnTo>
                    <a:pt x="152" y="84"/>
                  </a:lnTo>
                  <a:lnTo>
                    <a:pt x="146" y="77"/>
                  </a:lnTo>
                  <a:close/>
                  <a:moveTo>
                    <a:pt x="123" y="76"/>
                  </a:moveTo>
                  <a:lnTo>
                    <a:pt x="126" y="83"/>
                  </a:lnTo>
                  <a:lnTo>
                    <a:pt x="127" y="90"/>
                  </a:lnTo>
                  <a:lnTo>
                    <a:pt x="127" y="90"/>
                  </a:lnTo>
                  <a:lnTo>
                    <a:pt x="143" y="92"/>
                  </a:lnTo>
                  <a:lnTo>
                    <a:pt x="141" y="92"/>
                  </a:lnTo>
                  <a:lnTo>
                    <a:pt x="141" y="90"/>
                  </a:lnTo>
                  <a:lnTo>
                    <a:pt x="139" y="86"/>
                  </a:lnTo>
                  <a:lnTo>
                    <a:pt x="139" y="88"/>
                  </a:lnTo>
                  <a:lnTo>
                    <a:pt x="137" y="89"/>
                  </a:lnTo>
                  <a:lnTo>
                    <a:pt x="135" y="90"/>
                  </a:lnTo>
                  <a:lnTo>
                    <a:pt x="133" y="90"/>
                  </a:lnTo>
                  <a:lnTo>
                    <a:pt x="132" y="89"/>
                  </a:lnTo>
                  <a:lnTo>
                    <a:pt x="123" y="76"/>
                  </a:lnTo>
                  <a:close/>
                  <a:moveTo>
                    <a:pt x="383" y="75"/>
                  </a:moveTo>
                  <a:lnTo>
                    <a:pt x="383" y="77"/>
                  </a:lnTo>
                  <a:lnTo>
                    <a:pt x="383" y="79"/>
                  </a:lnTo>
                  <a:lnTo>
                    <a:pt x="389" y="85"/>
                  </a:lnTo>
                  <a:lnTo>
                    <a:pt x="385" y="77"/>
                  </a:lnTo>
                  <a:lnTo>
                    <a:pt x="383" y="75"/>
                  </a:lnTo>
                  <a:close/>
                  <a:moveTo>
                    <a:pt x="313" y="73"/>
                  </a:moveTo>
                  <a:lnTo>
                    <a:pt x="313" y="76"/>
                  </a:lnTo>
                  <a:lnTo>
                    <a:pt x="313" y="79"/>
                  </a:lnTo>
                  <a:lnTo>
                    <a:pt x="310" y="80"/>
                  </a:lnTo>
                  <a:lnTo>
                    <a:pt x="308" y="80"/>
                  </a:lnTo>
                  <a:lnTo>
                    <a:pt x="305" y="79"/>
                  </a:lnTo>
                  <a:lnTo>
                    <a:pt x="302" y="77"/>
                  </a:lnTo>
                  <a:lnTo>
                    <a:pt x="302" y="77"/>
                  </a:lnTo>
                  <a:lnTo>
                    <a:pt x="302" y="79"/>
                  </a:lnTo>
                  <a:lnTo>
                    <a:pt x="302" y="81"/>
                  </a:lnTo>
                  <a:lnTo>
                    <a:pt x="301" y="84"/>
                  </a:lnTo>
                  <a:lnTo>
                    <a:pt x="300" y="85"/>
                  </a:lnTo>
                  <a:lnTo>
                    <a:pt x="297" y="85"/>
                  </a:lnTo>
                  <a:lnTo>
                    <a:pt x="296" y="86"/>
                  </a:lnTo>
                  <a:lnTo>
                    <a:pt x="321" y="79"/>
                  </a:lnTo>
                  <a:lnTo>
                    <a:pt x="321" y="79"/>
                  </a:lnTo>
                  <a:lnTo>
                    <a:pt x="313" y="73"/>
                  </a:lnTo>
                  <a:close/>
                  <a:moveTo>
                    <a:pt x="294" y="71"/>
                  </a:moveTo>
                  <a:lnTo>
                    <a:pt x="292" y="71"/>
                  </a:lnTo>
                  <a:lnTo>
                    <a:pt x="292" y="72"/>
                  </a:lnTo>
                  <a:lnTo>
                    <a:pt x="292" y="75"/>
                  </a:lnTo>
                  <a:lnTo>
                    <a:pt x="292" y="75"/>
                  </a:lnTo>
                  <a:lnTo>
                    <a:pt x="292" y="75"/>
                  </a:lnTo>
                  <a:lnTo>
                    <a:pt x="294" y="76"/>
                  </a:lnTo>
                  <a:lnTo>
                    <a:pt x="294" y="72"/>
                  </a:lnTo>
                  <a:lnTo>
                    <a:pt x="294" y="71"/>
                  </a:lnTo>
                  <a:close/>
                  <a:moveTo>
                    <a:pt x="267" y="60"/>
                  </a:moveTo>
                  <a:lnTo>
                    <a:pt x="262" y="60"/>
                  </a:lnTo>
                  <a:lnTo>
                    <a:pt x="263" y="62"/>
                  </a:lnTo>
                  <a:lnTo>
                    <a:pt x="263" y="63"/>
                  </a:lnTo>
                  <a:lnTo>
                    <a:pt x="264" y="64"/>
                  </a:lnTo>
                  <a:lnTo>
                    <a:pt x="266" y="63"/>
                  </a:lnTo>
                  <a:lnTo>
                    <a:pt x="267" y="60"/>
                  </a:lnTo>
                  <a:close/>
                  <a:moveTo>
                    <a:pt x="250" y="60"/>
                  </a:moveTo>
                  <a:lnTo>
                    <a:pt x="254" y="67"/>
                  </a:lnTo>
                  <a:lnTo>
                    <a:pt x="254" y="64"/>
                  </a:lnTo>
                  <a:lnTo>
                    <a:pt x="255" y="62"/>
                  </a:lnTo>
                  <a:lnTo>
                    <a:pt x="256" y="60"/>
                  </a:lnTo>
                  <a:lnTo>
                    <a:pt x="250" y="60"/>
                  </a:lnTo>
                  <a:close/>
                  <a:moveTo>
                    <a:pt x="284" y="60"/>
                  </a:moveTo>
                  <a:lnTo>
                    <a:pt x="272" y="60"/>
                  </a:lnTo>
                  <a:lnTo>
                    <a:pt x="273" y="62"/>
                  </a:lnTo>
                  <a:lnTo>
                    <a:pt x="276" y="64"/>
                  </a:lnTo>
                  <a:lnTo>
                    <a:pt x="279" y="63"/>
                  </a:lnTo>
                  <a:lnTo>
                    <a:pt x="281" y="62"/>
                  </a:lnTo>
                  <a:lnTo>
                    <a:pt x="284" y="62"/>
                  </a:lnTo>
                  <a:lnTo>
                    <a:pt x="284" y="60"/>
                  </a:lnTo>
                  <a:close/>
                  <a:moveTo>
                    <a:pt x="225" y="60"/>
                  </a:moveTo>
                  <a:lnTo>
                    <a:pt x="232" y="73"/>
                  </a:lnTo>
                  <a:lnTo>
                    <a:pt x="232" y="68"/>
                  </a:lnTo>
                  <a:lnTo>
                    <a:pt x="232" y="65"/>
                  </a:lnTo>
                  <a:lnTo>
                    <a:pt x="233" y="64"/>
                  </a:lnTo>
                  <a:lnTo>
                    <a:pt x="234" y="63"/>
                  </a:lnTo>
                  <a:lnTo>
                    <a:pt x="237" y="63"/>
                  </a:lnTo>
                  <a:lnTo>
                    <a:pt x="238" y="64"/>
                  </a:lnTo>
                  <a:lnTo>
                    <a:pt x="239" y="65"/>
                  </a:lnTo>
                  <a:lnTo>
                    <a:pt x="239" y="63"/>
                  </a:lnTo>
                  <a:lnTo>
                    <a:pt x="239" y="60"/>
                  </a:lnTo>
                  <a:lnTo>
                    <a:pt x="225" y="60"/>
                  </a:lnTo>
                  <a:close/>
                  <a:moveTo>
                    <a:pt x="195" y="58"/>
                  </a:moveTo>
                  <a:lnTo>
                    <a:pt x="198" y="64"/>
                  </a:lnTo>
                  <a:lnTo>
                    <a:pt x="201" y="71"/>
                  </a:lnTo>
                  <a:lnTo>
                    <a:pt x="200" y="64"/>
                  </a:lnTo>
                  <a:lnTo>
                    <a:pt x="200" y="62"/>
                  </a:lnTo>
                  <a:lnTo>
                    <a:pt x="201" y="60"/>
                  </a:lnTo>
                  <a:lnTo>
                    <a:pt x="204" y="59"/>
                  </a:lnTo>
                  <a:lnTo>
                    <a:pt x="205" y="59"/>
                  </a:lnTo>
                  <a:lnTo>
                    <a:pt x="208" y="60"/>
                  </a:lnTo>
                  <a:lnTo>
                    <a:pt x="209" y="62"/>
                  </a:lnTo>
                  <a:lnTo>
                    <a:pt x="213" y="67"/>
                  </a:lnTo>
                  <a:lnTo>
                    <a:pt x="216" y="72"/>
                  </a:lnTo>
                  <a:lnTo>
                    <a:pt x="215" y="62"/>
                  </a:lnTo>
                  <a:lnTo>
                    <a:pt x="216" y="59"/>
                  </a:lnTo>
                  <a:lnTo>
                    <a:pt x="195" y="58"/>
                  </a:lnTo>
                  <a:close/>
                  <a:moveTo>
                    <a:pt x="177" y="58"/>
                  </a:moveTo>
                  <a:lnTo>
                    <a:pt x="177" y="58"/>
                  </a:lnTo>
                  <a:lnTo>
                    <a:pt x="182" y="67"/>
                  </a:lnTo>
                  <a:lnTo>
                    <a:pt x="188" y="76"/>
                  </a:lnTo>
                  <a:lnTo>
                    <a:pt x="186" y="59"/>
                  </a:lnTo>
                  <a:lnTo>
                    <a:pt x="186" y="58"/>
                  </a:lnTo>
                  <a:lnTo>
                    <a:pt x="177" y="58"/>
                  </a:lnTo>
                  <a:close/>
                  <a:moveTo>
                    <a:pt x="162" y="56"/>
                  </a:moveTo>
                  <a:lnTo>
                    <a:pt x="170" y="72"/>
                  </a:lnTo>
                  <a:lnTo>
                    <a:pt x="167" y="60"/>
                  </a:lnTo>
                  <a:lnTo>
                    <a:pt x="169" y="59"/>
                  </a:lnTo>
                  <a:lnTo>
                    <a:pt x="169" y="56"/>
                  </a:lnTo>
                  <a:lnTo>
                    <a:pt x="162" y="56"/>
                  </a:lnTo>
                  <a:close/>
                  <a:moveTo>
                    <a:pt x="143" y="55"/>
                  </a:moveTo>
                  <a:lnTo>
                    <a:pt x="149" y="64"/>
                  </a:lnTo>
                  <a:lnTo>
                    <a:pt x="154" y="72"/>
                  </a:lnTo>
                  <a:lnTo>
                    <a:pt x="153" y="56"/>
                  </a:lnTo>
                  <a:lnTo>
                    <a:pt x="153" y="56"/>
                  </a:lnTo>
                  <a:lnTo>
                    <a:pt x="143" y="55"/>
                  </a:lnTo>
                  <a:close/>
                  <a:moveTo>
                    <a:pt x="131" y="55"/>
                  </a:moveTo>
                  <a:lnTo>
                    <a:pt x="135" y="63"/>
                  </a:lnTo>
                  <a:lnTo>
                    <a:pt x="135" y="58"/>
                  </a:lnTo>
                  <a:lnTo>
                    <a:pt x="135" y="56"/>
                  </a:lnTo>
                  <a:lnTo>
                    <a:pt x="135" y="55"/>
                  </a:lnTo>
                  <a:lnTo>
                    <a:pt x="131" y="55"/>
                  </a:lnTo>
                  <a:close/>
                  <a:moveTo>
                    <a:pt x="344" y="46"/>
                  </a:moveTo>
                  <a:lnTo>
                    <a:pt x="339" y="50"/>
                  </a:lnTo>
                  <a:lnTo>
                    <a:pt x="313" y="64"/>
                  </a:lnTo>
                  <a:lnTo>
                    <a:pt x="317" y="67"/>
                  </a:lnTo>
                  <a:lnTo>
                    <a:pt x="318" y="64"/>
                  </a:lnTo>
                  <a:lnTo>
                    <a:pt x="319" y="63"/>
                  </a:lnTo>
                  <a:lnTo>
                    <a:pt x="321" y="62"/>
                  </a:lnTo>
                  <a:lnTo>
                    <a:pt x="323" y="63"/>
                  </a:lnTo>
                  <a:lnTo>
                    <a:pt x="327" y="64"/>
                  </a:lnTo>
                  <a:lnTo>
                    <a:pt x="326" y="60"/>
                  </a:lnTo>
                  <a:lnTo>
                    <a:pt x="326" y="59"/>
                  </a:lnTo>
                  <a:lnTo>
                    <a:pt x="327" y="56"/>
                  </a:lnTo>
                  <a:lnTo>
                    <a:pt x="328" y="55"/>
                  </a:lnTo>
                  <a:lnTo>
                    <a:pt x="331" y="55"/>
                  </a:lnTo>
                  <a:lnTo>
                    <a:pt x="332" y="56"/>
                  </a:lnTo>
                  <a:lnTo>
                    <a:pt x="336" y="59"/>
                  </a:lnTo>
                  <a:lnTo>
                    <a:pt x="336" y="58"/>
                  </a:lnTo>
                  <a:lnTo>
                    <a:pt x="335" y="56"/>
                  </a:lnTo>
                  <a:lnTo>
                    <a:pt x="336" y="54"/>
                  </a:lnTo>
                  <a:lnTo>
                    <a:pt x="338" y="52"/>
                  </a:lnTo>
                  <a:lnTo>
                    <a:pt x="339" y="51"/>
                  </a:lnTo>
                  <a:lnTo>
                    <a:pt x="342" y="51"/>
                  </a:lnTo>
                  <a:lnTo>
                    <a:pt x="345" y="54"/>
                  </a:lnTo>
                  <a:lnTo>
                    <a:pt x="344" y="50"/>
                  </a:lnTo>
                  <a:lnTo>
                    <a:pt x="343" y="47"/>
                  </a:lnTo>
                  <a:lnTo>
                    <a:pt x="344" y="46"/>
                  </a:lnTo>
                  <a:close/>
                  <a:moveTo>
                    <a:pt x="357" y="38"/>
                  </a:moveTo>
                  <a:lnTo>
                    <a:pt x="355" y="39"/>
                  </a:lnTo>
                  <a:lnTo>
                    <a:pt x="351" y="41"/>
                  </a:lnTo>
                  <a:lnTo>
                    <a:pt x="347" y="43"/>
                  </a:lnTo>
                  <a:lnTo>
                    <a:pt x="349" y="43"/>
                  </a:lnTo>
                  <a:lnTo>
                    <a:pt x="352" y="45"/>
                  </a:lnTo>
                  <a:lnTo>
                    <a:pt x="357" y="48"/>
                  </a:lnTo>
                  <a:lnTo>
                    <a:pt x="355" y="46"/>
                  </a:lnTo>
                  <a:lnTo>
                    <a:pt x="353" y="43"/>
                  </a:lnTo>
                  <a:lnTo>
                    <a:pt x="355" y="41"/>
                  </a:lnTo>
                  <a:lnTo>
                    <a:pt x="356" y="39"/>
                  </a:lnTo>
                  <a:lnTo>
                    <a:pt x="359" y="39"/>
                  </a:lnTo>
                  <a:lnTo>
                    <a:pt x="361" y="39"/>
                  </a:lnTo>
                  <a:lnTo>
                    <a:pt x="362" y="41"/>
                  </a:lnTo>
                  <a:lnTo>
                    <a:pt x="368" y="47"/>
                  </a:lnTo>
                  <a:lnTo>
                    <a:pt x="372" y="52"/>
                  </a:lnTo>
                  <a:lnTo>
                    <a:pt x="368" y="45"/>
                  </a:lnTo>
                  <a:lnTo>
                    <a:pt x="364" y="41"/>
                  </a:lnTo>
                  <a:lnTo>
                    <a:pt x="361" y="39"/>
                  </a:lnTo>
                  <a:lnTo>
                    <a:pt x="357" y="38"/>
                  </a:lnTo>
                  <a:close/>
                  <a:moveTo>
                    <a:pt x="293" y="12"/>
                  </a:moveTo>
                  <a:lnTo>
                    <a:pt x="268" y="16"/>
                  </a:lnTo>
                  <a:lnTo>
                    <a:pt x="242" y="22"/>
                  </a:lnTo>
                  <a:lnTo>
                    <a:pt x="217" y="28"/>
                  </a:lnTo>
                  <a:lnTo>
                    <a:pt x="191" y="28"/>
                  </a:lnTo>
                  <a:lnTo>
                    <a:pt x="86" y="16"/>
                  </a:lnTo>
                  <a:lnTo>
                    <a:pt x="98" y="26"/>
                  </a:lnTo>
                  <a:lnTo>
                    <a:pt x="110" y="35"/>
                  </a:lnTo>
                  <a:lnTo>
                    <a:pt x="120" y="46"/>
                  </a:lnTo>
                  <a:lnTo>
                    <a:pt x="122" y="46"/>
                  </a:lnTo>
                  <a:lnTo>
                    <a:pt x="122" y="46"/>
                  </a:lnTo>
                  <a:lnTo>
                    <a:pt x="201" y="48"/>
                  </a:lnTo>
                  <a:lnTo>
                    <a:pt x="281" y="51"/>
                  </a:lnTo>
                  <a:lnTo>
                    <a:pt x="287" y="31"/>
                  </a:lnTo>
                  <a:lnTo>
                    <a:pt x="293" y="12"/>
                  </a:lnTo>
                  <a:close/>
                  <a:moveTo>
                    <a:pt x="300" y="0"/>
                  </a:moveTo>
                  <a:lnTo>
                    <a:pt x="302" y="1"/>
                  </a:lnTo>
                  <a:lnTo>
                    <a:pt x="304" y="3"/>
                  </a:lnTo>
                  <a:lnTo>
                    <a:pt x="305" y="5"/>
                  </a:lnTo>
                  <a:lnTo>
                    <a:pt x="305" y="7"/>
                  </a:lnTo>
                  <a:lnTo>
                    <a:pt x="300" y="24"/>
                  </a:lnTo>
                  <a:lnTo>
                    <a:pt x="294" y="39"/>
                  </a:lnTo>
                  <a:lnTo>
                    <a:pt x="292" y="55"/>
                  </a:lnTo>
                  <a:lnTo>
                    <a:pt x="290" y="58"/>
                  </a:lnTo>
                  <a:lnTo>
                    <a:pt x="290" y="58"/>
                  </a:lnTo>
                  <a:lnTo>
                    <a:pt x="292" y="60"/>
                  </a:lnTo>
                  <a:lnTo>
                    <a:pt x="293" y="62"/>
                  </a:lnTo>
                  <a:lnTo>
                    <a:pt x="293" y="64"/>
                  </a:lnTo>
                  <a:lnTo>
                    <a:pt x="310" y="56"/>
                  </a:lnTo>
                  <a:lnTo>
                    <a:pt x="327" y="46"/>
                  </a:lnTo>
                  <a:lnTo>
                    <a:pt x="343" y="35"/>
                  </a:lnTo>
                  <a:lnTo>
                    <a:pt x="360" y="25"/>
                  </a:lnTo>
                  <a:lnTo>
                    <a:pt x="362" y="25"/>
                  </a:lnTo>
                  <a:lnTo>
                    <a:pt x="365" y="25"/>
                  </a:lnTo>
                  <a:lnTo>
                    <a:pt x="368" y="28"/>
                  </a:lnTo>
                  <a:lnTo>
                    <a:pt x="382" y="50"/>
                  </a:lnTo>
                  <a:lnTo>
                    <a:pt x="394" y="73"/>
                  </a:lnTo>
                  <a:lnTo>
                    <a:pt x="406" y="98"/>
                  </a:lnTo>
                  <a:lnTo>
                    <a:pt x="417" y="123"/>
                  </a:lnTo>
                  <a:lnTo>
                    <a:pt x="431" y="145"/>
                  </a:lnTo>
                  <a:lnTo>
                    <a:pt x="446" y="168"/>
                  </a:lnTo>
                  <a:lnTo>
                    <a:pt x="465" y="187"/>
                  </a:lnTo>
                  <a:lnTo>
                    <a:pt x="467" y="189"/>
                  </a:lnTo>
                  <a:lnTo>
                    <a:pt x="467" y="191"/>
                  </a:lnTo>
                  <a:lnTo>
                    <a:pt x="466" y="194"/>
                  </a:lnTo>
                  <a:lnTo>
                    <a:pt x="463" y="195"/>
                  </a:lnTo>
                  <a:lnTo>
                    <a:pt x="462" y="196"/>
                  </a:lnTo>
                  <a:lnTo>
                    <a:pt x="438" y="194"/>
                  </a:lnTo>
                  <a:lnTo>
                    <a:pt x="419" y="186"/>
                  </a:lnTo>
                  <a:lnTo>
                    <a:pt x="400" y="174"/>
                  </a:lnTo>
                  <a:lnTo>
                    <a:pt x="383" y="158"/>
                  </a:lnTo>
                  <a:lnTo>
                    <a:pt x="369" y="141"/>
                  </a:lnTo>
                  <a:lnTo>
                    <a:pt x="357" y="122"/>
                  </a:lnTo>
                  <a:lnTo>
                    <a:pt x="347" y="102"/>
                  </a:lnTo>
                  <a:lnTo>
                    <a:pt x="338" y="81"/>
                  </a:lnTo>
                  <a:lnTo>
                    <a:pt x="322" y="90"/>
                  </a:lnTo>
                  <a:lnTo>
                    <a:pt x="304" y="96"/>
                  </a:lnTo>
                  <a:lnTo>
                    <a:pt x="328" y="115"/>
                  </a:lnTo>
                  <a:lnTo>
                    <a:pt x="349" y="139"/>
                  </a:lnTo>
                  <a:lnTo>
                    <a:pt x="366" y="166"/>
                  </a:lnTo>
                  <a:lnTo>
                    <a:pt x="378" y="196"/>
                  </a:lnTo>
                  <a:lnTo>
                    <a:pt x="383" y="228"/>
                  </a:lnTo>
                  <a:lnTo>
                    <a:pt x="382" y="259"/>
                  </a:lnTo>
                  <a:lnTo>
                    <a:pt x="374" y="289"/>
                  </a:lnTo>
                  <a:lnTo>
                    <a:pt x="361" y="313"/>
                  </a:lnTo>
                  <a:lnTo>
                    <a:pt x="345" y="333"/>
                  </a:lnTo>
                  <a:lnTo>
                    <a:pt x="326" y="347"/>
                  </a:lnTo>
                  <a:lnTo>
                    <a:pt x="304" y="359"/>
                  </a:lnTo>
                  <a:lnTo>
                    <a:pt x="280" y="368"/>
                  </a:lnTo>
                  <a:lnTo>
                    <a:pt x="284" y="372"/>
                  </a:lnTo>
                  <a:lnTo>
                    <a:pt x="289" y="377"/>
                  </a:lnTo>
                  <a:lnTo>
                    <a:pt x="292" y="382"/>
                  </a:lnTo>
                  <a:lnTo>
                    <a:pt x="293" y="384"/>
                  </a:lnTo>
                  <a:lnTo>
                    <a:pt x="293" y="386"/>
                  </a:lnTo>
                  <a:lnTo>
                    <a:pt x="292" y="389"/>
                  </a:lnTo>
                  <a:lnTo>
                    <a:pt x="290" y="390"/>
                  </a:lnTo>
                  <a:lnTo>
                    <a:pt x="272" y="399"/>
                  </a:lnTo>
                  <a:lnTo>
                    <a:pt x="254" y="405"/>
                  </a:lnTo>
                  <a:lnTo>
                    <a:pt x="233" y="406"/>
                  </a:lnTo>
                  <a:lnTo>
                    <a:pt x="213" y="406"/>
                  </a:lnTo>
                  <a:lnTo>
                    <a:pt x="194" y="406"/>
                  </a:lnTo>
                  <a:lnTo>
                    <a:pt x="173" y="406"/>
                  </a:lnTo>
                  <a:lnTo>
                    <a:pt x="152" y="405"/>
                  </a:lnTo>
                  <a:lnTo>
                    <a:pt x="131" y="403"/>
                  </a:lnTo>
                  <a:lnTo>
                    <a:pt x="110" y="399"/>
                  </a:lnTo>
                  <a:lnTo>
                    <a:pt x="92" y="391"/>
                  </a:lnTo>
                  <a:lnTo>
                    <a:pt x="89" y="389"/>
                  </a:lnTo>
                  <a:lnTo>
                    <a:pt x="89" y="386"/>
                  </a:lnTo>
                  <a:lnTo>
                    <a:pt x="90" y="384"/>
                  </a:lnTo>
                  <a:lnTo>
                    <a:pt x="95" y="374"/>
                  </a:lnTo>
                  <a:lnTo>
                    <a:pt x="102" y="365"/>
                  </a:lnTo>
                  <a:lnTo>
                    <a:pt x="78" y="356"/>
                  </a:lnTo>
                  <a:lnTo>
                    <a:pt x="56" y="346"/>
                  </a:lnTo>
                  <a:lnTo>
                    <a:pt x="37" y="331"/>
                  </a:lnTo>
                  <a:lnTo>
                    <a:pt x="21" y="314"/>
                  </a:lnTo>
                  <a:lnTo>
                    <a:pt x="9" y="293"/>
                  </a:lnTo>
                  <a:lnTo>
                    <a:pt x="1" y="268"/>
                  </a:lnTo>
                  <a:lnTo>
                    <a:pt x="0" y="241"/>
                  </a:lnTo>
                  <a:lnTo>
                    <a:pt x="4" y="213"/>
                  </a:lnTo>
                  <a:lnTo>
                    <a:pt x="12" y="185"/>
                  </a:lnTo>
                  <a:lnTo>
                    <a:pt x="25" y="158"/>
                  </a:lnTo>
                  <a:lnTo>
                    <a:pt x="40" y="135"/>
                  </a:lnTo>
                  <a:lnTo>
                    <a:pt x="60" y="115"/>
                  </a:lnTo>
                  <a:lnTo>
                    <a:pt x="84" y="100"/>
                  </a:lnTo>
                  <a:lnTo>
                    <a:pt x="110" y="89"/>
                  </a:lnTo>
                  <a:lnTo>
                    <a:pt x="110" y="89"/>
                  </a:lnTo>
                  <a:lnTo>
                    <a:pt x="112" y="65"/>
                  </a:lnTo>
                  <a:lnTo>
                    <a:pt x="112" y="63"/>
                  </a:lnTo>
                  <a:lnTo>
                    <a:pt x="112" y="60"/>
                  </a:lnTo>
                  <a:lnTo>
                    <a:pt x="112" y="56"/>
                  </a:lnTo>
                  <a:lnTo>
                    <a:pt x="114" y="54"/>
                  </a:lnTo>
                  <a:lnTo>
                    <a:pt x="115" y="52"/>
                  </a:lnTo>
                  <a:lnTo>
                    <a:pt x="116" y="51"/>
                  </a:lnTo>
                  <a:lnTo>
                    <a:pt x="118" y="51"/>
                  </a:lnTo>
                  <a:lnTo>
                    <a:pt x="118" y="50"/>
                  </a:lnTo>
                  <a:lnTo>
                    <a:pt x="118" y="50"/>
                  </a:lnTo>
                  <a:lnTo>
                    <a:pt x="105" y="42"/>
                  </a:lnTo>
                  <a:lnTo>
                    <a:pt x="92" y="34"/>
                  </a:lnTo>
                  <a:lnTo>
                    <a:pt x="81" y="25"/>
                  </a:lnTo>
                  <a:lnTo>
                    <a:pt x="72" y="12"/>
                  </a:lnTo>
                  <a:lnTo>
                    <a:pt x="72" y="11"/>
                  </a:lnTo>
                  <a:lnTo>
                    <a:pt x="72" y="8"/>
                  </a:lnTo>
                  <a:lnTo>
                    <a:pt x="73" y="7"/>
                  </a:lnTo>
                  <a:lnTo>
                    <a:pt x="74" y="5"/>
                  </a:lnTo>
                  <a:lnTo>
                    <a:pt x="77" y="5"/>
                  </a:lnTo>
                  <a:lnTo>
                    <a:pt x="107" y="9"/>
                  </a:lnTo>
                  <a:lnTo>
                    <a:pt x="139" y="14"/>
                  </a:lnTo>
                  <a:lnTo>
                    <a:pt x="170" y="17"/>
                  </a:lnTo>
                  <a:lnTo>
                    <a:pt x="201" y="17"/>
                  </a:lnTo>
                  <a:lnTo>
                    <a:pt x="234" y="13"/>
                  </a:lnTo>
                  <a:lnTo>
                    <a:pt x="267" y="5"/>
                  </a:lnTo>
                  <a:lnTo>
                    <a:pt x="300"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8"/>
            <p:cNvSpPr>
              <a:spLocks noEditPoints="1"/>
            </p:cNvSpPr>
            <p:nvPr/>
          </p:nvSpPr>
          <p:spPr bwMode="auto">
            <a:xfrm>
              <a:off x="6056313" y="1338263"/>
              <a:ext cx="530225" cy="303213"/>
            </a:xfrm>
            <a:custGeom>
              <a:avLst/>
              <a:gdLst>
                <a:gd name="T0" fmla="*/ 70 w 334"/>
                <a:gd name="T1" fmla="*/ 161 h 191"/>
                <a:gd name="T2" fmla="*/ 62 w 334"/>
                <a:gd name="T3" fmla="*/ 160 h 191"/>
                <a:gd name="T4" fmla="*/ 263 w 334"/>
                <a:gd name="T5" fmla="*/ 162 h 191"/>
                <a:gd name="T6" fmla="*/ 297 w 334"/>
                <a:gd name="T7" fmla="*/ 117 h 191"/>
                <a:gd name="T8" fmla="*/ 268 w 334"/>
                <a:gd name="T9" fmla="*/ 145 h 191"/>
                <a:gd name="T10" fmla="*/ 313 w 334"/>
                <a:gd name="T11" fmla="*/ 111 h 191"/>
                <a:gd name="T12" fmla="*/ 70 w 334"/>
                <a:gd name="T13" fmla="*/ 77 h 191"/>
                <a:gd name="T14" fmla="*/ 51 w 334"/>
                <a:gd name="T15" fmla="*/ 106 h 191"/>
                <a:gd name="T16" fmla="*/ 41 w 334"/>
                <a:gd name="T17" fmla="*/ 144 h 191"/>
                <a:gd name="T18" fmla="*/ 102 w 334"/>
                <a:gd name="T19" fmla="*/ 71 h 191"/>
                <a:gd name="T20" fmla="*/ 32 w 334"/>
                <a:gd name="T21" fmla="*/ 109 h 191"/>
                <a:gd name="T22" fmla="*/ 13 w 334"/>
                <a:gd name="T23" fmla="*/ 76 h 191"/>
                <a:gd name="T24" fmla="*/ 219 w 334"/>
                <a:gd name="T25" fmla="*/ 84 h 191"/>
                <a:gd name="T26" fmla="*/ 153 w 334"/>
                <a:gd name="T27" fmla="*/ 178 h 191"/>
                <a:gd name="T28" fmla="*/ 194 w 334"/>
                <a:gd name="T29" fmla="*/ 98 h 191"/>
                <a:gd name="T30" fmla="*/ 135 w 334"/>
                <a:gd name="T31" fmla="*/ 177 h 191"/>
                <a:gd name="T32" fmla="*/ 199 w 334"/>
                <a:gd name="T33" fmla="*/ 172 h 191"/>
                <a:gd name="T34" fmla="*/ 210 w 334"/>
                <a:gd name="T35" fmla="*/ 138 h 191"/>
                <a:gd name="T36" fmla="*/ 173 w 334"/>
                <a:gd name="T37" fmla="*/ 173 h 191"/>
                <a:gd name="T38" fmla="*/ 139 w 334"/>
                <a:gd name="T39" fmla="*/ 118 h 191"/>
                <a:gd name="T40" fmla="*/ 127 w 334"/>
                <a:gd name="T41" fmla="*/ 143 h 191"/>
                <a:gd name="T42" fmla="*/ 313 w 334"/>
                <a:gd name="T43" fmla="*/ 77 h 191"/>
                <a:gd name="T44" fmla="*/ 289 w 334"/>
                <a:gd name="T45" fmla="*/ 51 h 191"/>
                <a:gd name="T46" fmla="*/ 204 w 334"/>
                <a:gd name="T47" fmla="*/ 177 h 191"/>
                <a:gd name="T48" fmla="*/ 276 w 334"/>
                <a:gd name="T49" fmla="*/ 81 h 191"/>
                <a:gd name="T50" fmla="*/ 26 w 334"/>
                <a:gd name="T51" fmla="*/ 47 h 191"/>
                <a:gd name="T52" fmla="*/ 122 w 334"/>
                <a:gd name="T53" fmla="*/ 34 h 191"/>
                <a:gd name="T54" fmla="*/ 127 w 334"/>
                <a:gd name="T55" fmla="*/ 39 h 191"/>
                <a:gd name="T56" fmla="*/ 88 w 334"/>
                <a:gd name="T57" fmla="*/ 34 h 191"/>
                <a:gd name="T58" fmla="*/ 97 w 334"/>
                <a:gd name="T59" fmla="*/ 33 h 191"/>
                <a:gd name="T60" fmla="*/ 147 w 334"/>
                <a:gd name="T61" fmla="*/ 39 h 191"/>
                <a:gd name="T62" fmla="*/ 160 w 334"/>
                <a:gd name="T63" fmla="*/ 31 h 191"/>
                <a:gd name="T64" fmla="*/ 202 w 334"/>
                <a:gd name="T65" fmla="*/ 26 h 191"/>
                <a:gd name="T66" fmla="*/ 202 w 334"/>
                <a:gd name="T67" fmla="*/ 26 h 191"/>
                <a:gd name="T68" fmla="*/ 51 w 334"/>
                <a:gd name="T69" fmla="*/ 39 h 191"/>
                <a:gd name="T70" fmla="*/ 63 w 334"/>
                <a:gd name="T71" fmla="*/ 46 h 191"/>
                <a:gd name="T72" fmla="*/ 39 w 334"/>
                <a:gd name="T73" fmla="*/ 20 h 191"/>
                <a:gd name="T74" fmla="*/ 261 w 334"/>
                <a:gd name="T75" fmla="*/ 20 h 191"/>
                <a:gd name="T76" fmla="*/ 223 w 334"/>
                <a:gd name="T77" fmla="*/ 25 h 191"/>
                <a:gd name="T78" fmla="*/ 233 w 334"/>
                <a:gd name="T79" fmla="*/ 30 h 191"/>
                <a:gd name="T80" fmla="*/ 253 w 334"/>
                <a:gd name="T81" fmla="*/ 25 h 191"/>
                <a:gd name="T82" fmla="*/ 274 w 334"/>
                <a:gd name="T83" fmla="*/ 25 h 191"/>
                <a:gd name="T84" fmla="*/ 283 w 334"/>
                <a:gd name="T85" fmla="*/ 30 h 191"/>
                <a:gd name="T86" fmla="*/ 305 w 334"/>
                <a:gd name="T87" fmla="*/ 26 h 191"/>
                <a:gd name="T88" fmla="*/ 312 w 334"/>
                <a:gd name="T89" fmla="*/ 46 h 191"/>
                <a:gd name="T90" fmla="*/ 300 w 334"/>
                <a:gd name="T91" fmla="*/ 22 h 191"/>
                <a:gd name="T92" fmla="*/ 25 w 334"/>
                <a:gd name="T93" fmla="*/ 12 h 191"/>
                <a:gd name="T94" fmla="*/ 83 w 334"/>
                <a:gd name="T95" fmla="*/ 18 h 191"/>
                <a:gd name="T96" fmla="*/ 251 w 334"/>
                <a:gd name="T97" fmla="*/ 8 h 191"/>
                <a:gd name="T98" fmla="*/ 333 w 334"/>
                <a:gd name="T99" fmla="*/ 52 h 191"/>
                <a:gd name="T100" fmla="*/ 274 w 334"/>
                <a:gd name="T101" fmla="*/ 170 h 191"/>
                <a:gd name="T102" fmla="*/ 73 w 334"/>
                <a:gd name="T103" fmla="*/ 177 h 191"/>
                <a:gd name="T104" fmla="*/ 15 w 334"/>
                <a:gd name="T105" fmla="*/ 130 h 191"/>
                <a:gd name="T106" fmla="*/ 3 w 334"/>
                <a:gd name="T107" fmla="*/ 4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4" h="191">
                  <a:moveTo>
                    <a:pt x="110" y="130"/>
                  </a:moveTo>
                  <a:lnTo>
                    <a:pt x="94" y="147"/>
                  </a:lnTo>
                  <a:lnTo>
                    <a:pt x="76" y="162"/>
                  </a:lnTo>
                  <a:lnTo>
                    <a:pt x="73" y="164"/>
                  </a:lnTo>
                  <a:lnTo>
                    <a:pt x="71" y="162"/>
                  </a:lnTo>
                  <a:lnTo>
                    <a:pt x="70" y="161"/>
                  </a:lnTo>
                  <a:lnTo>
                    <a:pt x="68" y="158"/>
                  </a:lnTo>
                  <a:lnTo>
                    <a:pt x="70" y="155"/>
                  </a:lnTo>
                  <a:lnTo>
                    <a:pt x="77" y="139"/>
                  </a:lnTo>
                  <a:lnTo>
                    <a:pt x="71" y="149"/>
                  </a:lnTo>
                  <a:lnTo>
                    <a:pt x="63" y="158"/>
                  </a:lnTo>
                  <a:lnTo>
                    <a:pt x="62" y="160"/>
                  </a:lnTo>
                  <a:lnTo>
                    <a:pt x="88" y="170"/>
                  </a:lnTo>
                  <a:lnTo>
                    <a:pt x="110" y="130"/>
                  </a:lnTo>
                  <a:close/>
                  <a:moveTo>
                    <a:pt x="293" y="94"/>
                  </a:moveTo>
                  <a:lnTo>
                    <a:pt x="268" y="132"/>
                  </a:lnTo>
                  <a:lnTo>
                    <a:pt x="242" y="170"/>
                  </a:lnTo>
                  <a:lnTo>
                    <a:pt x="263" y="162"/>
                  </a:lnTo>
                  <a:lnTo>
                    <a:pt x="283" y="152"/>
                  </a:lnTo>
                  <a:lnTo>
                    <a:pt x="289" y="147"/>
                  </a:lnTo>
                  <a:lnTo>
                    <a:pt x="288" y="145"/>
                  </a:lnTo>
                  <a:lnTo>
                    <a:pt x="287" y="143"/>
                  </a:lnTo>
                  <a:lnTo>
                    <a:pt x="287" y="140"/>
                  </a:lnTo>
                  <a:lnTo>
                    <a:pt x="297" y="117"/>
                  </a:lnTo>
                  <a:lnTo>
                    <a:pt x="279" y="145"/>
                  </a:lnTo>
                  <a:lnTo>
                    <a:pt x="276" y="148"/>
                  </a:lnTo>
                  <a:lnTo>
                    <a:pt x="274" y="148"/>
                  </a:lnTo>
                  <a:lnTo>
                    <a:pt x="271" y="148"/>
                  </a:lnTo>
                  <a:lnTo>
                    <a:pt x="270" y="147"/>
                  </a:lnTo>
                  <a:lnTo>
                    <a:pt x="268" y="145"/>
                  </a:lnTo>
                  <a:lnTo>
                    <a:pt x="267" y="143"/>
                  </a:lnTo>
                  <a:lnTo>
                    <a:pt x="268" y="140"/>
                  </a:lnTo>
                  <a:lnTo>
                    <a:pt x="280" y="117"/>
                  </a:lnTo>
                  <a:lnTo>
                    <a:pt x="293" y="94"/>
                  </a:lnTo>
                  <a:close/>
                  <a:moveTo>
                    <a:pt x="322" y="89"/>
                  </a:moveTo>
                  <a:lnTo>
                    <a:pt x="313" y="111"/>
                  </a:lnTo>
                  <a:lnTo>
                    <a:pt x="314" y="113"/>
                  </a:lnTo>
                  <a:lnTo>
                    <a:pt x="314" y="115"/>
                  </a:lnTo>
                  <a:lnTo>
                    <a:pt x="314" y="117"/>
                  </a:lnTo>
                  <a:lnTo>
                    <a:pt x="320" y="103"/>
                  </a:lnTo>
                  <a:lnTo>
                    <a:pt x="322" y="89"/>
                  </a:lnTo>
                  <a:close/>
                  <a:moveTo>
                    <a:pt x="70" y="77"/>
                  </a:moveTo>
                  <a:lnTo>
                    <a:pt x="41" y="114"/>
                  </a:lnTo>
                  <a:lnTo>
                    <a:pt x="34" y="122"/>
                  </a:lnTo>
                  <a:lnTo>
                    <a:pt x="28" y="128"/>
                  </a:lnTo>
                  <a:lnTo>
                    <a:pt x="34" y="138"/>
                  </a:lnTo>
                  <a:lnTo>
                    <a:pt x="35" y="136"/>
                  </a:lnTo>
                  <a:lnTo>
                    <a:pt x="51" y="106"/>
                  </a:lnTo>
                  <a:lnTo>
                    <a:pt x="70" y="77"/>
                  </a:lnTo>
                  <a:close/>
                  <a:moveTo>
                    <a:pt x="102" y="71"/>
                  </a:moveTo>
                  <a:lnTo>
                    <a:pt x="72" y="106"/>
                  </a:lnTo>
                  <a:lnTo>
                    <a:pt x="43" y="143"/>
                  </a:lnTo>
                  <a:lnTo>
                    <a:pt x="42" y="144"/>
                  </a:lnTo>
                  <a:lnTo>
                    <a:pt x="41" y="144"/>
                  </a:lnTo>
                  <a:lnTo>
                    <a:pt x="47" y="149"/>
                  </a:lnTo>
                  <a:lnTo>
                    <a:pt x="54" y="155"/>
                  </a:lnTo>
                  <a:lnTo>
                    <a:pt x="54" y="152"/>
                  </a:lnTo>
                  <a:lnTo>
                    <a:pt x="71" y="127"/>
                  </a:lnTo>
                  <a:lnTo>
                    <a:pt x="87" y="102"/>
                  </a:lnTo>
                  <a:lnTo>
                    <a:pt x="102" y="71"/>
                  </a:lnTo>
                  <a:close/>
                  <a:moveTo>
                    <a:pt x="58" y="66"/>
                  </a:moveTo>
                  <a:lnTo>
                    <a:pt x="37" y="84"/>
                  </a:lnTo>
                  <a:lnTo>
                    <a:pt x="15" y="101"/>
                  </a:lnTo>
                  <a:lnTo>
                    <a:pt x="18" y="110"/>
                  </a:lnTo>
                  <a:lnTo>
                    <a:pt x="22" y="119"/>
                  </a:lnTo>
                  <a:lnTo>
                    <a:pt x="32" y="109"/>
                  </a:lnTo>
                  <a:lnTo>
                    <a:pt x="46" y="88"/>
                  </a:lnTo>
                  <a:lnTo>
                    <a:pt x="58" y="66"/>
                  </a:lnTo>
                  <a:close/>
                  <a:moveTo>
                    <a:pt x="30" y="66"/>
                  </a:moveTo>
                  <a:lnTo>
                    <a:pt x="18" y="75"/>
                  </a:lnTo>
                  <a:lnTo>
                    <a:pt x="16" y="76"/>
                  </a:lnTo>
                  <a:lnTo>
                    <a:pt x="13" y="76"/>
                  </a:lnTo>
                  <a:lnTo>
                    <a:pt x="12" y="75"/>
                  </a:lnTo>
                  <a:lnTo>
                    <a:pt x="12" y="85"/>
                  </a:lnTo>
                  <a:lnTo>
                    <a:pt x="21" y="75"/>
                  </a:lnTo>
                  <a:lnTo>
                    <a:pt x="30" y="66"/>
                  </a:lnTo>
                  <a:close/>
                  <a:moveTo>
                    <a:pt x="233" y="59"/>
                  </a:moveTo>
                  <a:lnTo>
                    <a:pt x="219" y="84"/>
                  </a:lnTo>
                  <a:lnTo>
                    <a:pt x="206" y="107"/>
                  </a:lnTo>
                  <a:lnTo>
                    <a:pt x="191" y="132"/>
                  </a:lnTo>
                  <a:lnTo>
                    <a:pt x="177" y="155"/>
                  </a:lnTo>
                  <a:lnTo>
                    <a:pt x="159" y="177"/>
                  </a:lnTo>
                  <a:lnTo>
                    <a:pt x="156" y="178"/>
                  </a:lnTo>
                  <a:lnTo>
                    <a:pt x="153" y="178"/>
                  </a:lnTo>
                  <a:lnTo>
                    <a:pt x="152" y="177"/>
                  </a:lnTo>
                  <a:lnTo>
                    <a:pt x="149" y="175"/>
                  </a:lnTo>
                  <a:lnTo>
                    <a:pt x="149" y="173"/>
                  </a:lnTo>
                  <a:lnTo>
                    <a:pt x="151" y="170"/>
                  </a:lnTo>
                  <a:lnTo>
                    <a:pt x="172" y="135"/>
                  </a:lnTo>
                  <a:lnTo>
                    <a:pt x="194" y="98"/>
                  </a:lnTo>
                  <a:lnTo>
                    <a:pt x="212" y="62"/>
                  </a:lnTo>
                  <a:lnTo>
                    <a:pt x="193" y="92"/>
                  </a:lnTo>
                  <a:lnTo>
                    <a:pt x="176" y="123"/>
                  </a:lnTo>
                  <a:lnTo>
                    <a:pt x="164" y="143"/>
                  </a:lnTo>
                  <a:lnTo>
                    <a:pt x="151" y="161"/>
                  </a:lnTo>
                  <a:lnTo>
                    <a:pt x="135" y="177"/>
                  </a:lnTo>
                  <a:lnTo>
                    <a:pt x="166" y="178"/>
                  </a:lnTo>
                  <a:lnTo>
                    <a:pt x="199" y="177"/>
                  </a:lnTo>
                  <a:lnTo>
                    <a:pt x="204" y="177"/>
                  </a:lnTo>
                  <a:lnTo>
                    <a:pt x="202" y="175"/>
                  </a:lnTo>
                  <a:lnTo>
                    <a:pt x="200" y="174"/>
                  </a:lnTo>
                  <a:lnTo>
                    <a:pt x="199" y="172"/>
                  </a:lnTo>
                  <a:lnTo>
                    <a:pt x="200" y="169"/>
                  </a:lnTo>
                  <a:lnTo>
                    <a:pt x="220" y="134"/>
                  </a:lnTo>
                  <a:lnTo>
                    <a:pt x="241" y="98"/>
                  </a:lnTo>
                  <a:lnTo>
                    <a:pt x="259" y="62"/>
                  </a:lnTo>
                  <a:lnTo>
                    <a:pt x="234" y="100"/>
                  </a:lnTo>
                  <a:lnTo>
                    <a:pt x="210" y="138"/>
                  </a:lnTo>
                  <a:lnTo>
                    <a:pt x="183" y="175"/>
                  </a:lnTo>
                  <a:lnTo>
                    <a:pt x="181" y="177"/>
                  </a:lnTo>
                  <a:lnTo>
                    <a:pt x="178" y="178"/>
                  </a:lnTo>
                  <a:lnTo>
                    <a:pt x="176" y="177"/>
                  </a:lnTo>
                  <a:lnTo>
                    <a:pt x="174" y="175"/>
                  </a:lnTo>
                  <a:lnTo>
                    <a:pt x="173" y="173"/>
                  </a:lnTo>
                  <a:lnTo>
                    <a:pt x="174" y="170"/>
                  </a:lnTo>
                  <a:lnTo>
                    <a:pt x="206" y="117"/>
                  </a:lnTo>
                  <a:lnTo>
                    <a:pt x="233" y="59"/>
                  </a:lnTo>
                  <a:close/>
                  <a:moveTo>
                    <a:pt x="173" y="59"/>
                  </a:moveTo>
                  <a:lnTo>
                    <a:pt x="155" y="88"/>
                  </a:lnTo>
                  <a:lnTo>
                    <a:pt x="139" y="118"/>
                  </a:lnTo>
                  <a:lnTo>
                    <a:pt x="121" y="147"/>
                  </a:lnTo>
                  <a:lnTo>
                    <a:pt x="100" y="173"/>
                  </a:lnTo>
                  <a:lnTo>
                    <a:pt x="113" y="174"/>
                  </a:lnTo>
                  <a:lnTo>
                    <a:pt x="111" y="173"/>
                  </a:lnTo>
                  <a:lnTo>
                    <a:pt x="113" y="170"/>
                  </a:lnTo>
                  <a:lnTo>
                    <a:pt x="127" y="143"/>
                  </a:lnTo>
                  <a:lnTo>
                    <a:pt x="144" y="115"/>
                  </a:lnTo>
                  <a:lnTo>
                    <a:pt x="160" y="88"/>
                  </a:lnTo>
                  <a:lnTo>
                    <a:pt x="173" y="59"/>
                  </a:lnTo>
                  <a:close/>
                  <a:moveTo>
                    <a:pt x="320" y="52"/>
                  </a:moveTo>
                  <a:lnTo>
                    <a:pt x="320" y="52"/>
                  </a:lnTo>
                  <a:lnTo>
                    <a:pt x="313" y="77"/>
                  </a:lnTo>
                  <a:lnTo>
                    <a:pt x="316" y="75"/>
                  </a:lnTo>
                  <a:lnTo>
                    <a:pt x="318" y="72"/>
                  </a:lnTo>
                  <a:lnTo>
                    <a:pt x="320" y="72"/>
                  </a:lnTo>
                  <a:lnTo>
                    <a:pt x="322" y="73"/>
                  </a:lnTo>
                  <a:lnTo>
                    <a:pt x="320" y="52"/>
                  </a:lnTo>
                  <a:close/>
                  <a:moveTo>
                    <a:pt x="289" y="51"/>
                  </a:moveTo>
                  <a:lnTo>
                    <a:pt x="268" y="81"/>
                  </a:lnTo>
                  <a:lnTo>
                    <a:pt x="249" y="113"/>
                  </a:lnTo>
                  <a:lnTo>
                    <a:pt x="229" y="144"/>
                  </a:lnTo>
                  <a:lnTo>
                    <a:pt x="210" y="174"/>
                  </a:lnTo>
                  <a:lnTo>
                    <a:pt x="207" y="175"/>
                  </a:lnTo>
                  <a:lnTo>
                    <a:pt x="204" y="177"/>
                  </a:lnTo>
                  <a:lnTo>
                    <a:pt x="231" y="173"/>
                  </a:lnTo>
                  <a:lnTo>
                    <a:pt x="231" y="170"/>
                  </a:lnTo>
                  <a:lnTo>
                    <a:pt x="231" y="168"/>
                  </a:lnTo>
                  <a:lnTo>
                    <a:pt x="245" y="138"/>
                  </a:lnTo>
                  <a:lnTo>
                    <a:pt x="262" y="110"/>
                  </a:lnTo>
                  <a:lnTo>
                    <a:pt x="276" y="81"/>
                  </a:lnTo>
                  <a:lnTo>
                    <a:pt x="289" y="51"/>
                  </a:lnTo>
                  <a:close/>
                  <a:moveTo>
                    <a:pt x="26" y="47"/>
                  </a:moveTo>
                  <a:lnTo>
                    <a:pt x="20" y="50"/>
                  </a:lnTo>
                  <a:lnTo>
                    <a:pt x="13" y="54"/>
                  </a:lnTo>
                  <a:lnTo>
                    <a:pt x="12" y="68"/>
                  </a:lnTo>
                  <a:lnTo>
                    <a:pt x="26" y="47"/>
                  </a:lnTo>
                  <a:close/>
                  <a:moveTo>
                    <a:pt x="111" y="34"/>
                  </a:moveTo>
                  <a:lnTo>
                    <a:pt x="110" y="35"/>
                  </a:lnTo>
                  <a:lnTo>
                    <a:pt x="85" y="73"/>
                  </a:lnTo>
                  <a:lnTo>
                    <a:pt x="118" y="35"/>
                  </a:lnTo>
                  <a:lnTo>
                    <a:pt x="119" y="34"/>
                  </a:lnTo>
                  <a:lnTo>
                    <a:pt x="122" y="34"/>
                  </a:lnTo>
                  <a:lnTo>
                    <a:pt x="111" y="34"/>
                  </a:lnTo>
                  <a:close/>
                  <a:moveTo>
                    <a:pt x="138" y="33"/>
                  </a:moveTo>
                  <a:lnTo>
                    <a:pt x="123" y="34"/>
                  </a:lnTo>
                  <a:lnTo>
                    <a:pt x="124" y="35"/>
                  </a:lnTo>
                  <a:lnTo>
                    <a:pt x="127" y="37"/>
                  </a:lnTo>
                  <a:lnTo>
                    <a:pt x="127" y="39"/>
                  </a:lnTo>
                  <a:lnTo>
                    <a:pt x="127" y="42"/>
                  </a:lnTo>
                  <a:lnTo>
                    <a:pt x="123" y="50"/>
                  </a:lnTo>
                  <a:lnTo>
                    <a:pt x="130" y="41"/>
                  </a:lnTo>
                  <a:lnTo>
                    <a:pt x="138" y="33"/>
                  </a:lnTo>
                  <a:close/>
                  <a:moveTo>
                    <a:pt x="88" y="33"/>
                  </a:moveTo>
                  <a:lnTo>
                    <a:pt x="88" y="34"/>
                  </a:lnTo>
                  <a:lnTo>
                    <a:pt x="89" y="35"/>
                  </a:lnTo>
                  <a:lnTo>
                    <a:pt x="88" y="38"/>
                  </a:lnTo>
                  <a:lnTo>
                    <a:pt x="83" y="45"/>
                  </a:lnTo>
                  <a:lnTo>
                    <a:pt x="77" y="52"/>
                  </a:lnTo>
                  <a:lnTo>
                    <a:pt x="87" y="43"/>
                  </a:lnTo>
                  <a:lnTo>
                    <a:pt x="97" y="33"/>
                  </a:lnTo>
                  <a:lnTo>
                    <a:pt x="88" y="33"/>
                  </a:lnTo>
                  <a:close/>
                  <a:moveTo>
                    <a:pt x="160" y="31"/>
                  </a:moveTo>
                  <a:lnTo>
                    <a:pt x="145" y="33"/>
                  </a:lnTo>
                  <a:lnTo>
                    <a:pt x="147" y="34"/>
                  </a:lnTo>
                  <a:lnTo>
                    <a:pt x="148" y="37"/>
                  </a:lnTo>
                  <a:lnTo>
                    <a:pt x="147" y="39"/>
                  </a:lnTo>
                  <a:lnTo>
                    <a:pt x="119" y="88"/>
                  </a:lnTo>
                  <a:lnTo>
                    <a:pt x="90" y="136"/>
                  </a:lnTo>
                  <a:lnTo>
                    <a:pt x="111" y="113"/>
                  </a:lnTo>
                  <a:lnTo>
                    <a:pt x="128" y="86"/>
                  </a:lnTo>
                  <a:lnTo>
                    <a:pt x="144" y="59"/>
                  </a:lnTo>
                  <a:lnTo>
                    <a:pt x="160" y="31"/>
                  </a:lnTo>
                  <a:close/>
                  <a:moveTo>
                    <a:pt x="183" y="29"/>
                  </a:moveTo>
                  <a:lnTo>
                    <a:pt x="173" y="30"/>
                  </a:lnTo>
                  <a:lnTo>
                    <a:pt x="164" y="52"/>
                  </a:lnTo>
                  <a:lnTo>
                    <a:pt x="182" y="30"/>
                  </a:lnTo>
                  <a:lnTo>
                    <a:pt x="183" y="29"/>
                  </a:lnTo>
                  <a:close/>
                  <a:moveTo>
                    <a:pt x="202" y="26"/>
                  </a:moveTo>
                  <a:lnTo>
                    <a:pt x="186" y="29"/>
                  </a:lnTo>
                  <a:lnTo>
                    <a:pt x="189" y="30"/>
                  </a:lnTo>
                  <a:lnTo>
                    <a:pt x="190" y="31"/>
                  </a:lnTo>
                  <a:lnTo>
                    <a:pt x="191" y="35"/>
                  </a:lnTo>
                  <a:lnTo>
                    <a:pt x="187" y="48"/>
                  </a:lnTo>
                  <a:lnTo>
                    <a:pt x="202" y="26"/>
                  </a:lnTo>
                  <a:close/>
                  <a:moveTo>
                    <a:pt x="52" y="25"/>
                  </a:moveTo>
                  <a:lnTo>
                    <a:pt x="52" y="26"/>
                  </a:lnTo>
                  <a:lnTo>
                    <a:pt x="46" y="35"/>
                  </a:lnTo>
                  <a:lnTo>
                    <a:pt x="39" y="46"/>
                  </a:lnTo>
                  <a:lnTo>
                    <a:pt x="45" y="42"/>
                  </a:lnTo>
                  <a:lnTo>
                    <a:pt x="51" y="39"/>
                  </a:lnTo>
                  <a:lnTo>
                    <a:pt x="58" y="37"/>
                  </a:lnTo>
                  <a:lnTo>
                    <a:pt x="60" y="37"/>
                  </a:lnTo>
                  <a:lnTo>
                    <a:pt x="62" y="38"/>
                  </a:lnTo>
                  <a:lnTo>
                    <a:pt x="63" y="41"/>
                  </a:lnTo>
                  <a:lnTo>
                    <a:pt x="63" y="43"/>
                  </a:lnTo>
                  <a:lnTo>
                    <a:pt x="63" y="46"/>
                  </a:lnTo>
                  <a:lnTo>
                    <a:pt x="47" y="62"/>
                  </a:lnTo>
                  <a:lnTo>
                    <a:pt x="80" y="31"/>
                  </a:lnTo>
                  <a:lnTo>
                    <a:pt x="80" y="31"/>
                  </a:lnTo>
                  <a:lnTo>
                    <a:pt x="52" y="25"/>
                  </a:lnTo>
                  <a:close/>
                  <a:moveTo>
                    <a:pt x="39" y="20"/>
                  </a:moveTo>
                  <a:lnTo>
                    <a:pt x="39" y="20"/>
                  </a:lnTo>
                  <a:lnTo>
                    <a:pt x="35" y="25"/>
                  </a:lnTo>
                  <a:lnTo>
                    <a:pt x="32" y="31"/>
                  </a:lnTo>
                  <a:lnTo>
                    <a:pt x="45" y="21"/>
                  </a:lnTo>
                  <a:lnTo>
                    <a:pt x="39" y="20"/>
                  </a:lnTo>
                  <a:close/>
                  <a:moveTo>
                    <a:pt x="289" y="18"/>
                  </a:moveTo>
                  <a:lnTo>
                    <a:pt x="261" y="20"/>
                  </a:lnTo>
                  <a:lnTo>
                    <a:pt x="233" y="22"/>
                  </a:lnTo>
                  <a:lnTo>
                    <a:pt x="211" y="25"/>
                  </a:lnTo>
                  <a:lnTo>
                    <a:pt x="212" y="26"/>
                  </a:lnTo>
                  <a:lnTo>
                    <a:pt x="212" y="30"/>
                  </a:lnTo>
                  <a:lnTo>
                    <a:pt x="204" y="51"/>
                  </a:lnTo>
                  <a:lnTo>
                    <a:pt x="223" y="25"/>
                  </a:lnTo>
                  <a:lnTo>
                    <a:pt x="225" y="24"/>
                  </a:lnTo>
                  <a:lnTo>
                    <a:pt x="227" y="22"/>
                  </a:lnTo>
                  <a:lnTo>
                    <a:pt x="229" y="24"/>
                  </a:lnTo>
                  <a:lnTo>
                    <a:pt x="232" y="25"/>
                  </a:lnTo>
                  <a:lnTo>
                    <a:pt x="233" y="26"/>
                  </a:lnTo>
                  <a:lnTo>
                    <a:pt x="233" y="30"/>
                  </a:lnTo>
                  <a:lnTo>
                    <a:pt x="231" y="39"/>
                  </a:lnTo>
                  <a:lnTo>
                    <a:pt x="228" y="48"/>
                  </a:lnTo>
                  <a:lnTo>
                    <a:pt x="246" y="26"/>
                  </a:lnTo>
                  <a:lnTo>
                    <a:pt x="249" y="25"/>
                  </a:lnTo>
                  <a:lnTo>
                    <a:pt x="251" y="25"/>
                  </a:lnTo>
                  <a:lnTo>
                    <a:pt x="253" y="25"/>
                  </a:lnTo>
                  <a:lnTo>
                    <a:pt x="255" y="26"/>
                  </a:lnTo>
                  <a:lnTo>
                    <a:pt x="255" y="29"/>
                  </a:lnTo>
                  <a:lnTo>
                    <a:pt x="255" y="31"/>
                  </a:lnTo>
                  <a:lnTo>
                    <a:pt x="240" y="71"/>
                  </a:lnTo>
                  <a:lnTo>
                    <a:pt x="257" y="47"/>
                  </a:lnTo>
                  <a:lnTo>
                    <a:pt x="274" y="25"/>
                  </a:lnTo>
                  <a:lnTo>
                    <a:pt x="275" y="22"/>
                  </a:lnTo>
                  <a:lnTo>
                    <a:pt x="278" y="22"/>
                  </a:lnTo>
                  <a:lnTo>
                    <a:pt x="280" y="24"/>
                  </a:lnTo>
                  <a:lnTo>
                    <a:pt x="282" y="25"/>
                  </a:lnTo>
                  <a:lnTo>
                    <a:pt x="283" y="28"/>
                  </a:lnTo>
                  <a:lnTo>
                    <a:pt x="283" y="30"/>
                  </a:lnTo>
                  <a:lnTo>
                    <a:pt x="275" y="51"/>
                  </a:lnTo>
                  <a:lnTo>
                    <a:pt x="296" y="26"/>
                  </a:lnTo>
                  <a:lnTo>
                    <a:pt x="299" y="24"/>
                  </a:lnTo>
                  <a:lnTo>
                    <a:pt x="301" y="24"/>
                  </a:lnTo>
                  <a:lnTo>
                    <a:pt x="303" y="25"/>
                  </a:lnTo>
                  <a:lnTo>
                    <a:pt x="305" y="26"/>
                  </a:lnTo>
                  <a:lnTo>
                    <a:pt x="305" y="29"/>
                  </a:lnTo>
                  <a:lnTo>
                    <a:pt x="305" y="31"/>
                  </a:lnTo>
                  <a:lnTo>
                    <a:pt x="300" y="52"/>
                  </a:lnTo>
                  <a:lnTo>
                    <a:pt x="293" y="73"/>
                  </a:lnTo>
                  <a:lnTo>
                    <a:pt x="309" y="48"/>
                  </a:lnTo>
                  <a:lnTo>
                    <a:pt x="312" y="46"/>
                  </a:lnTo>
                  <a:lnTo>
                    <a:pt x="314" y="46"/>
                  </a:lnTo>
                  <a:lnTo>
                    <a:pt x="317" y="46"/>
                  </a:lnTo>
                  <a:lnTo>
                    <a:pt x="318" y="48"/>
                  </a:lnTo>
                  <a:lnTo>
                    <a:pt x="314" y="37"/>
                  </a:lnTo>
                  <a:lnTo>
                    <a:pt x="309" y="28"/>
                  </a:lnTo>
                  <a:lnTo>
                    <a:pt x="300" y="22"/>
                  </a:lnTo>
                  <a:lnTo>
                    <a:pt x="289" y="18"/>
                  </a:lnTo>
                  <a:close/>
                  <a:moveTo>
                    <a:pt x="25" y="12"/>
                  </a:moveTo>
                  <a:lnTo>
                    <a:pt x="21" y="21"/>
                  </a:lnTo>
                  <a:lnTo>
                    <a:pt x="26" y="17"/>
                  </a:lnTo>
                  <a:lnTo>
                    <a:pt x="32" y="16"/>
                  </a:lnTo>
                  <a:lnTo>
                    <a:pt x="25" y="12"/>
                  </a:lnTo>
                  <a:close/>
                  <a:moveTo>
                    <a:pt x="26" y="0"/>
                  </a:moveTo>
                  <a:lnTo>
                    <a:pt x="28" y="0"/>
                  </a:lnTo>
                  <a:lnTo>
                    <a:pt x="29" y="1"/>
                  </a:lnTo>
                  <a:lnTo>
                    <a:pt x="30" y="1"/>
                  </a:lnTo>
                  <a:lnTo>
                    <a:pt x="56" y="13"/>
                  </a:lnTo>
                  <a:lnTo>
                    <a:pt x="83" y="18"/>
                  </a:lnTo>
                  <a:lnTo>
                    <a:pt x="111" y="21"/>
                  </a:lnTo>
                  <a:lnTo>
                    <a:pt x="139" y="20"/>
                  </a:lnTo>
                  <a:lnTo>
                    <a:pt x="168" y="18"/>
                  </a:lnTo>
                  <a:lnTo>
                    <a:pt x="195" y="14"/>
                  </a:lnTo>
                  <a:lnTo>
                    <a:pt x="223" y="11"/>
                  </a:lnTo>
                  <a:lnTo>
                    <a:pt x="251" y="8"/>
                  </a:lnTo>
                  <a:lnTo>
                    <a:pt x="280" y="7"/>
                  </a:lnTo>
                  <a:lnTo>
                    <a:pt x="293" y="8"/>
                  </a:lnTo>
                  <a:lnTo>
                    <a:pt x="305" y="9"/>
                  </a:lnTo>
                  <a:lnTo>
                    <a:pt x="314" y="16"/>
                  </a:lnTo>
                  <a:lnTo>
                    <a:pt x="326" y="33"/>
                  </a:lnTo>
                  <a:lnTo>
                    <a:pt x="333" y="52"/>
                  </a:lnTo>
                  <a:lnTo>
                    <a:pt x="334" y="75"/>
                  </a:lnTo>
                  <a:lnTo>
                    <a:pt x="333" y="96"/>
                  </a:lnTo>
                  <a:lnTo>
                    <a:pt x="327" y="115"/>
                  </a:lnTo>
                  <a:lnTo>
                    <a:pt x="314" y="138"/>
                  </a:lnTo>
                  <a:lnTo>
                    <a:pt x="297" y="156"/>
                  </a:lnTo>
                  <a:lnTo>
                    <a:pt x="274" y="170"/>
                  </a:lnTo>
                  <a:lnTo>
                    <a:pt x="244" y="181"/>
                  </a:lnTo>
                  <a:lnTo>
                    <a:pt x="210" y="187"/>
                  </a:lnTo>
                  <a:lnTo>
                    <a:pt x="174" y="191"/>
                  </a:lnTo>
                  <a:lnTo>
                    <a:pt x="139" y="191"/>
                  </a:lnTo>
                  <a:lnTo>
                    <a:pt x="105" y="186"/>
                  </a:lnTo>
                  <a:lnTo>
                    <a:pt x="73" y="177"/>
                  </a:lnTo>
                  <a:lnTo>
                    <a:pt x="52" y="166"/>
                  </a:lnTo>
                  <a:lnTo>
                    <a:pt x="34" y="152"/>
                  </a:lnTo>
                  <a:lnTo>
                    <a:pt x="20" y="135"/>
                  </a:lnTo>
                  <a:lnTo>
                    <a:pt x="17" y="134"/>
                  </a:lnTo>
                  <a:lnTo>
                    <a:pt x="16" y="132"/>
                  </a:lnTo>
                  <a:lnTo>
                    <a:pt x="15" y="130"/>
                  </a:lnTo>
                  <a:lnTo>
                    <a:pt x="16" y="127"/>
                  </a:lnTo>
                  <a:lnTo>
                    <a:pt x="5" y="101"/>
                  </a:lnTo>
                  <a:lnTo>
                    <a:pt x="4" y="100"/>
                  </a:lnTo>
                  <a:lnTo>
                    <a:pt x="4" y="97"/>
                  </a:lnTo>
                  <a:lnTo>
                    <a:pt x="0" y="73"/>
                  </a:lnTo>
                  <a:lnTo>
                    <a:pt x="3" y="48"/>
                  </a:lnTo>
                  <a:lnTo>
                    <a:pt x="11" y="24"/>
                  </a:lnTo>
                  <a:lnTo>
                    <a:pt x="24" y="0"/>
                  </a:lnTo>
                  <a:lnTo>
                    <a:pt x="2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p:nvPr userDrawn="1"/>
        </p:nvGrpSpPr>
        <p:grpSpPr>
          <a:xfrm>
            <a:off x="9728752" y="1976504"/>
            <a:ext cx="1892472" cy="2730712"/>
            <a:chOff x="7016750" y="3030538"/>
            <a:chExt cx="584200" cy="842962"/>
          </a:xfrm>
          <a:solidFill>
            <a:schemeClr val="tx1"/>
          </a:solidFill>
        </p:grpSpPr>
        <p:sp>
          <p:nvSpPr>
            <p:cNvPr id="15" name="Freeform 243"/>
            <p:cNvSpPr>
              <a:spLocks noEditPoints="1"/>
            </p:cNvSpPr>
            <p:nvPr/>
          </p:nvSpPr>
          <p:spPr bwMode="auto">
            <a:xfrm>
              <a:off x="7016750" y="3409950"/>
              <a:ext cx="584200" cy="463550"/>
            </a:xfrm>
            <a:custGeom>
              <a:avLst/>
              <a:gdLst>
                <a:gd name="T0" fmla="*/ 144 w 368"/>
                <a:gd name="T1" fmla="*/ 221 h 292"/>
                <a:gd name="T2" fmla="*/ 174 w 368"/>
                <a:gd name="T3" fmla="*/ 220 h 292"/>
                <a:gd name="T4" fmla="*/ 119 w 368"/>
                <a:gd name="T5" fmla="*/ 219 h 292"/>
                <a:gd name="T6" fmla="*/ 182 w 368"/>
                <a:gd name="T7" fmla="*/ 219 h 292"/>
                <a:gd name="T8" fmla="*/ 220 w 368"/>
                <a:gd name="T9" fmla="*/ 227 h 292"/>
                <a:gd name="T10" fmla="*/ 93 w 368"/>
                <a:gd name="T11" fmla="*/ 218 h 292"/>
                <a:gd name="T12" fmla="*/ 253 w 368"/>
                <a:gd name="T13" fmla="*/ 191 h 292"/>
                <a:gd name="T14" fmla="*/ 238 w 368"/>
                <a:gd name="T15" fmla="*/ 210 h 292"/>
                <a:gd name="T16" fmla="*/ 245 w 368"/>
                <a:gd name="T17" fmla="*/ 197 h 292"/>
                <a:gd name="T18" fmla="*/ 56 w 368"/>
                <a:gd name="T19" fmla="*/ 186 h 292"/>
                <a:gd name="T20" fmla="*/ 67 w 368"/>
                <a:gd name="T21" fmla="*/ 195 h 292"/>
                <a:gd name="T22" fmla="*/ 12 w 368"/>
                <a:gd name="T23" fmla="*/ 211 h 292"/>
                <a:gd name="T24" fmla="*/ 130 w 368"/>
                <a:gd name="T25" fmla="*/ 280 h 292"/>
                <a:gd name="T26" fmla="*/ 279 w 368"/>
                <a:gd name="T27" fmla="*/ 242 h 292"/>
                <a:gd name="T28" fmla="*/ 259 w 368"/>
                <a:gd name="T29" fmla="*/ 187 h 292"/>
                <a:gd name="T30" fmla="*/ 267 w 368"/>
                <a:gd name="T31" fmla="*/ 202 h 292"/>
                <a:gd name="T32" fmla="*/ 258 w 368"/>
                <a:gd name="T33" fmla="*/ 215 h 292"/>
                <a:gd name="T34" fmla="*/ 250 w 368"/>
                <a:gd name="T35" fmla="*/ 225 h 292"/>
                <a:gd name="T36" fmla="*/ 239 w 368"/>
                <a:gd name="T37" fmla="*/ 231 h 292"/>
                <a:gd name="T38" fmla="*/ 230 w 368"/>
                <a:gd name="T39" fmla="*/ 248 h 292"/>
                <a:gd name="T40" fmla="*/ 209 w 368"/>
                <a:gd name="T41" fmla="*/ 249 h 292"/>
                <a:gd name="T42" fmla="*/ 187 w 368"/>
                <a:gd name="T43" fmla="*/ 245 h 292"/>
                <a:gd name="T44" fmla="*/ 171 w 368"/>
                <a:gd name="T45" fmla="*/ 245 h 292"/>
                <a:gd name="T46" fmla="*/ 160 w 368"/>
                <a:gd name="T47" fmla="*/ 253 h 292"/>
                <a:gd name="T48" fmla="*/ 143 w 368"/>
                <a:gd name="T49" fmla="*/ 255 h 292"/>
                <a:gd name="T50" fmla="*/ 128 w 368"/>
                <a:gd name="T51" fmla="*/ 255 h 292"/>
                <a:gd name="T52" fmla="*/ 115 w 368"/>
                <a:gd name="T53" fmla="*/ 261 h 292"/>
                <a:gd name="T54" fmla="*/ 97 w 368"/>
                <a:gd name="T55" fmla="*/ 231 h 292"/>
                <a:gd name="T56" fmla="*/ 84 w 368"/>
                <a:gd name="T57" fmla="*/ 257 h 292"/>
                <a:gd name="T58" fmla="*/ 68 w 368"/>
                <a:gd name="T59" fmla="*/ 245 h 292"/>
                <a:gd name="T60" fmla="*/ 54 w 368"/>
                <a:gd name="T61" fmla="*/ 232 h 292"/>
                <a:gd name="T62" fmla="*/ 51 w 368"/>
                <a:gd name="T63" fmla="*/ 215 h 292"/>
                <a:gd name="T64" fmla="*/ 39 w 368"/>
                <a:gd name="T65" fmla="*/ 223 h 292"/>
                <a:gd name="T66" fmla="*/ 51 w 368"/>
                <a:gd name="T67" fmla="*/ 183 h 292"/>
                <a:gd name="T68" fmla="*/ 314 w 368"/>
                <a:gd name="T69" fmla="*/ 131 h 292"/>
                <a:gd name="T70" fmla="*/ 329 w 368"/>
                <a:gd name="T71" fmla="*/ 98 h 292"/>
                <a:gd name="T72" fmla="*/ 69 w 368"/>
                <a:gd name="T73" fmla="*/ 182 h 292"/>
                <a:gd name="T74" fmla="*/ 243 w 368"/>
                <a:gd name="T75" fmla="*/ 185 h 292"/>
                <a:gd name="T76" fmla="*/ 292 w 368"/>
                <a:gd name="T77" fmla="*/ 97 h 292"/>
                <a:gd name="T78" fmla="*/ 93 w 368"/>
                <a:gd name="T79" fmla="*/ 126 h 292"/>
                <a:gd name="T80" fmla="*/ 323 w 368"/>
                <a:gd name="T81" fmla="*/ 71 h 292"/>
                <a:gd name="T82" fmla="*/ 343 w 368"/>
                <a:gd name="T83" fmla="*/ 113 h 292"/>
                <a:gd name="T84" fmla="*/ 302 w 368"/>
                <a:gd name="T85" fmla="*/ 147 h 292"/>
                <a:gd name="T86" fmla="*/ 344 w 368"/>
                <a:gd name="T87" fmla="*/ 127 h 292"/>
                <a:gd name="T88" fmla="*/ 169 w 368"/>
                <a:gd name="T89" fmla="*/ 13 h 292"/>
                <a:gd name="T90" fmla="*/ 23 w 368"/>
                <a:gd name="T91" fmla="*/ 58 h 292"/>
                <a:gd name="T92" fmla="*/ 59 w 368"/>
                <a:gd name="T93" fmla="*/ 104 h 292"/>
                <a:gd name="T94" fmla="*/ 243 w 368"/>
                <a:gd name="T95" fmla="*/ 109 h 292"/>
                <a:gd name="T96" fmla="*/ 297 w 368"/>
                <a:gd name="T97" fmla="*/ 66 h 292"/>
                <a:gd name="T98" fmla="*/ 216 w 368"/>
                <a:gd name="T99" fmla="*/ 17 h 292"/>
                <a:gd name="T100" fmla="*/ 232 w 368"/>
                <a:gd name="T101" fmla="*/ 5 h 292"/>
                <a:gd name="T102" fmla="*/ 308 w 368"/>
                <a:gd name="T103" fmla="*/ 71 h 292"/>
                <a:gd name="T104" fmla="*/ 364 w 368"/>
                <a:gd name="T105" fmla="*/ 80 h 292"/>
                <a:gd name="T106" fmla="*/ 310 w 368"/>
                <a:gd name="T107" fmla="*/ 161 h 292"/>
                <a:gd name="T108" fmla="*/ 296 w 368"/>
                <a:gd name="T109" fmla="*/ 219 h 292"/>
                <a:gd name="T110" fmla="*/ 160 w 368"/>
                <a:gd name="T111" fmla="*/ 292 h 292"/>
                <a:gd name="T112" fmla="*/ 18 w 368"/>
                <a:gd name="T113" fmla="*/ 262 h 292"/>
                <a:gd name="T114" fmla="*/ 50 w 368"/>
                <a:gd name="T115" fmla="*/ 178 h 292"/>
                <a:gd name="T116" fmla="*/ 10 w 368"/>
                <a:gd name="T117" fmla="*/ 66 h 292"/>
                <a:gd name="T118" fmla="*/ 93 w 368"/>
                <a:gd name="T119" fmla="*/ 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 h="292">
                  <a:moveTo>
                    <a:pt x="144" y="221"/>
                  </a:moveTo>
                  <a:lnTo>
                    <a:pt x="153" y="232"/>
                  </a:lnTo>
                  <a:lnTo>
                    <a:pt x="153" y="229"/>
                  </a:lnTo>
                  <a:lnTo>
                    <a:pt x="153" y="227"/>
                  </a:lnTo>
                  <a:lnTo>
                    <a:pt x="153" y="223"/>
                  </a:lnTo>
                  <a:lnTo>
                    <a:pt x="153" y="221"/>
                  </a:lnTo>
                  <a:lnTo>
                    <a:pt x="144" y="221"/>
                  </a:lnTo>
                  <a:close/>
                  <a:moveTo>
                    <a:pt x="131" y="220"/>
                  </a:moveTo>
                  <a:lnTo>
                    <a:pt x="136" y="231"/>
                  </a:lnTo>
                  <a:lnTo>
                    <a:pt x="136" y="224"/>
                  </a:lnTo>
                  <a:lnTo>
                    <a:pt x="136" y="223"/>
                  </a:lnTo>
                  <a:lnTo>
                    <a:pt x="136" y="221"/>
                  </a:lnTo>
                  <a:lnTo>
                    <a:pt x="131" y="220"/>
                  </a:lnTo>
                  <a:close/>
                  <a:moveTo>
                    <a:pt x="174" y="220"/>
                  </a:moveTo>
                  <a:lnTo>
                    <a:pt x="162" y="221"/>
                  </a:lnTo>
                  <a:lnTo>
                    <a:pt x="177" y="238"/>
                  </a:lnTo>
                  <a:lnTo>
                    <a:pt x="175" y="231"/>
                  </a:lnTo>
                  <a:lnTo>
                    <a:pt x="173" y="223"/>
                  </a:lnTo>
                  <a:lnTo>
                    <a:pt x="173" y="221"/>
                  </a:lnTo>
                  <a:lnTo>
                    <a:pt x="174" y="220"/>
                  </a:lnTo>
                  <a:close/>
                  <a:moveTo>
                    <a:pt x="119" y="219"/>
                  </a:moveTo>
                  <a:lnTo>
                    <a:pt x="123" y="227"/>
                  </a:lnTo>
                  <a:lnTo>
                    <a:pt x="122" y="223"/>
                  </a:lnTo>
                  <a:lnTo>
                    <a:pt x="122" y="220"/>
                  </a:lnTo>
                  <a:lnTo>
                    <a:pt x="123" y="219"/>
                  </a:lnTo>
                  <a:lnTo>
                    <a:pt x="119" y="219"/>
                  </a:lnTo>
                  <a:close/>
                  <a:moveTo>
                    <a:pt x="192" y="216"/>
                  </a:moveTo>
                  <a:lnTo>
                    <a:pt x="182" y="219"/>
                  </a:lnTo>
                  <a:lnTo>
                    <a:pt x="190" y="225"/>
                  </a:lnTo>
                  <a:lnTo>
                    <a:pt x="198" y="232"/>
                  </a:lnTo>
                  <a:lnTo>
                    <a:pt x="192" y="216"/>
                  </a:lnTo>
                  <a:close/>
                  <a:moveTo>
                    <a:pt x="215" y="211"/>
                  </a:moveTo>
                  <a:lnTo>
                    <a:pt x="205" y="214"/>
                  </a:lnTo>
                  <a:lnTo>
                    <a:pt x="213" y="220"/>
                  </a:lnTo>
                  <a:lnTo>
                    <a:pt x="220" y="227"/>
                  </a:lnTo>
                  <a:lnTo>
                    <a:pt x="217" y="220"/>
                  </a:lnTo>
                  <a:lnTo>
                    <a:pt x="215" y="212"/>
                  </a:lnTo>
                  <a:lnTo>
                    <a:pt x="215" y="211"/>
                  </a:lnTo>
                  <a:close/>
                  <a:moveTo>
                    <a:pt x="88" y="208"/>
                  </a:moveTo>
                  <a:lnTo>
                    <a:pt x="89" y="216"/>
                  </a:lnTo>
                  <a:lnTo>
                    <a:pt x="90" y="224"/>
                  </a:lnTo>
                  <a:lnTo>
                    <a:pt x="93" y="218"/>
                  </a:lnTo>
                  <a:lnTo>
                    <a:pt x="97" y="212"/>
                  </a:lnTo>
                  <a:lnTo>
                    <a:pt x="88" y="208"/>
                  </a:lnTo>
                  <a:close/>
                  <a:moveTo>
                    <a:pt x="75" y="201"/>
                  </a:moveTo>
                  <a:lnTo>
                    <a:pt x="75" y="208"/>
                  </a:lnTo>
                  <a:lnTo>
                    <a:pt x="77" y="203"/>
                  </a:lnTo>
                  <a:lnTo>
                    <a:pt x="75" y="201"/>
                  </a:lnTo>
                  <a:close/>
                  <a:moveTo>
                    <a:pt x="253" y="191"/>
                  </a:moveTo>
                  <a:lnTo>
                    <a:pt x="222" y="207"/>
                  </a:lnTo>
                  <a:lnTo>
                    <a:pt x="228" y="210"/>
                  </a:lnTo>
                  <a:lnTo>
                    <a:pt x="233" y="212"/>
                  </a:lnTo>
                  <a:lnTo>
                    <a:pt x="237" y="215"/>
                  </a:lnTo>
                  <a:lnTo>
                    <a:pt x="237" y="214"/>
                  </a:lnTo>
                  <a:lnTo>
                    <a:pt x="237" y="211"/>
                  </a:lnTo>
                  <a:lnTo>
                    <a:pt x="238" y="210"/>
                  </a:lnTo>
                  <a:lnTo>
                    <a:pt x="239" y="208"/>
                  </a:lnTo>
                  <a:lnTo>
                    <a:pt x="242" y="208"/>
                  </a:lnTo>
                  <a:lnTo>
                    <a:pt x="245" y="210"/>
                  </a:lnTo>
                  <a:lnTo>
                    <a:pt x="247" y="211"/>
                  </a:lnTo>
                  <a:lnTo>
                    <a:pt x="243" y="202"/>
                  </a:lnTo>
                  <a:lnTo>
                    <a:pt x="243" y="199"/>
                  </a:lnTo>
                  <a:lnTo>
                    <a:pt x="245" y="197"/>
                  </a:lnTo>
                  <a:lnTo>
                    <a:pt x="246" y="197"/>
                  </a:lnTo>
                  <a:lnTo>
                    <a:pt x="249" y="195"/>
                  </a:lnTo>
                  <a:lnTo>
                    <a:pt x="254" y="197"/>
                  </a:lnTo>
                  <a:lnTo>
                    <a:pt x="253" y="194"/>
                  </a:lnTo>
                  <a:lnTo>
                    <a:pt x="253" y="191"/>
                  </a:lnTo>
                  <a:close/>
                  <a:moveTo>
                    <a:pt x="56" y="185"/>
                  </a:moveTo>
                  <a:lnTo>
                    <a:pt x="56" y="186"/>
                  </a:lnTo>
                  <a:lnTo>
                    <a:pt x="55" y="187"/>
                  </a:lnTo>
                  <a:lnTo>
                    <a:pt x="56" y="187"/>
                  </a:lnTo>
                  <a:lnTo>
                    <a:pt x="59" y="189"/>
                  </a:lnTo>
                  <a:lnTo>
                    <a:pt x="60" y="190"/>
                  </a:lnTo>
                  <a:lnTo>
                    <a:pt x="60" y="197"/>
                  </a:lnTo>
                  <a:lnTo>
                    <a:pt x="60" y="202"/>
                  </a:lnTo>
                  <a:lnTo>
                    <a:pt x="67" y="195"/>
                  </a:lnTo>
                  <a:lnTo>
                    <a:pt x="61" y="190"/>
                  </a:lnTo>
                  <a:lnTo>
                    <a:pt x="56" y="185"/>
                  </a:lnTo>
                  <a:close/>
                  <a:moveTo>
                    <a:pt x="51" y="183"/>
                  </a:moveTo>
                  <a:lnTo>
                    <a:pt x="39" y="189"/>
                  </a:lnTo>
                  <a:lnTo>
                    <a:pt x="29" y="195"/>
                  </a:lnTo>
                  <a:lnTo>
                    <a:pt x="18" y="202"/>
                  </a:lnTo>
                  <a:lnTo>
                    <a:pt x="12" y="211"/>
                  </a:lnTo>
                  <a:lnTo>
                    <a:pt x="10" y="223"/>
                  </a:lnTo>
                  <a:lnTo>
                    <a:pt x="14" y="238"/>
                  </a:lnTo>
                  <a:lnTo>
                    <a:pt x="23" y="252"/>
                  </a:lnTo>
                  <a:lnTo>
                    <a:pt x="38" y="261"/>
                  </a:lnTo>
                  <a:lnTo>
                    <a:pt x="67" y="271"/>
                  </a:lnTo>
                  <a:lnTo>
                    <a:pt x="98" y="278"/>
                  </a:lnTo>
                  <a:lnTo>
                    <a:pt x="130" y="280"/>
                  </a:lnTo>
                  <a:lnTo>
                    <a:pt x="158" y="282"/>
                  </a:lnTo>
                  <a:lnTo>
                    <a:pt x="187" y="280"/>
                  </a:lnTo>
                  <a:lnTo>
                    <a:pt x="216" y="276"/>
                  </a:lnTo>
                  <a:lnTo>
                    <a:pt x="234" y="271"/>
                  </a:lnTo>
                  <a:lnTo>
                    <a:pt x="253" y="265"/>
                  </a:lnTo>
                  <a:lnTo>
                    <a:pt x="268" y="254"/>
                  </a:lnTo>
                  <a:lnTo>
                    <a:pt x="279" y="242"/>
                  </a:lnTo>
                  <a:lnTo>
                    <a:pt x="284" y="231"/>
                  </a:lnTo>
                  <a:lnTo>
                    <a:pt x="285" y="218"/>
                  </a:lnTo>
                  <a:lnTo>
                    <a:pt x="281" y="206"/>
                  </a:lnTo>
                  <a:lnTo>
                    <a:pt x="274" y="195"/>
                  </a:lnTo>
                  <a:lnTo>
                    <a:pt x="260" y="187"/>
                  </a:lnTo>
                  <a:lnTo>
                    <a:pt x="259" y="187"/>
                  </a:lnTo>
                  <a:lnTo>
                    <a:pt x="259" y="187"/>
                  </a:lnTo>
                  <a:lnTo>
                    <a:pt x="259" y="189"/>
                  </a:lnTo>
                  <a:lnTo>
                    <a:pt x="263" y="190"/>
                  </a:lnTo>
                  <a:lnTo>
                    <a:pt x="264" y="193"/>
                  </a:lnTo>
                  <a:lnTo>
                    <a:pt x="267" y="194"/>
                  </a:lnTo>
                  <a:lnTo>
                    <a:pt x="268" y="197"/>
                  </a:lnTo>
                  <a:lnTo>
                    <a:pt x="268" y="199"/>
                  </a:lnTo>
                  <a:lnTo>
                    <a:pt x="267" y="202"/>
                  </a:lnTo>
                  <a:lnTo>
                    <a:pt x="264" y="202"/>
                  </a:lnTo>
                  <a:lnTo>
                    <a:pt x="264" y="204"/>
                  </a:lnTo>
                  <a:lnTo>
                    <a:pt x="263" y="207"/>
                  </a:lnTo>
                  <a:lnTo>
                    <a:pt x="262" y="208"/>
                  </a:lnTo>
                  <a:lnTo>
                    <a:pt x="259" y="208"/>
                  </a:lnTo>
                  <a:lnTo>
                    <a:pt x="255" y="207"/>
                  </a:lnTo>
                  <a:lnTo>
                    <a:pt x="258" y="215"/>
                  </a:lnTo>
                  <a:lnTo>
                    <a:pt x="260" y="223"/>
                  </a:lnTo>
                  <a:lnTo>
                    <a:pt x="260" y="225"/>
                  </a:lnTo>
                  <a:lnTo>
                    <a:pt x="259" y="227"/>
                  </a:lnTo>
                  <a:lnTo>
                    <a:pt x="258" y="228"/>
                  </a:lnTo>
                  <a:lnTo>
                    <a:pt x="255" y="228"/>
                  </a:lnTo>
                  <a:lnTo>
                    <a:pt x="253" y="227"/>
                  </a:lnTo>
                  <a:lnTo>
                    <a:pt x="250" y="225"/>
                  </a:lnTo>
                  <a:lnTo>
                    <a:pt x="253" y="232"/>
                  </a:lnTo>
                  <a:lnTo>
                    <a:pt x="253" y="235"/>
                  </a:lnTo>
                  <a:lnTo>
                    <a:pt x="251" y="236"/>
                  </a:lnTo>
                  <a:lnTo>
                    <a:pt x="249" y="237"/>
                  </a:lnTo>
                  <a:lnTo>
                    <a:pt x="247" y="237"/>
                  </a:lnTo>
                  <a:lnTo>
                    <a:pt x="245" y="236"/>
                  </a:lnTo>
                  <a:lnTo>
                    <a:pt x="239" y="231"/>
                  </a:lnTo>
                  <a:lnTo>
                    <a:pt x="233" y="225"/>
                  </a:lnTo>
                  <a:lnTo>
                    <a:pt x="228" y="220"/>
                  </a:lnTo>
                  <a:lnTo>
                    <a:pt x="234" y="241"/>
                  </a:lnTo>
                  <a:lnTo>
                    <a:pt x="236" y="244"/>
                  </a:lnTo>
                  <a:lnTo>
                    <a:pt x="234" y="245"/>
                  </a:lnTo>
                  <a:lnTo>
                    <a:pt x="232" y="246"/>
                  </a:lnTo>
                  <a:lnTo>
                    <a:pt x="230" y="248"/>
                  </a:lnTo>
                  <a:lnTo>
                    <a:pt x="228" y="246"/>
                  </a:lnTo>
                  <a:lnTo>
                    <a:pt x="216" y="236"/>
                  </a:lnTo>
                  <a:lnTo>
                    <a:pt x="205" y="225"/>
                  </a:lnTo>
                  <a:lnTo>
                    <a:pt x="208" y="235"/>
                  </a:lnTo>
                  <a:lnTo>
                    <a:pt x="211" y="244"/>
                  </a:lnTo>
                  <a:lnTo>
                    <a:pt x="211" y="246"/>
                  </a:lnTo>
                  <a:lnTo>
                    <a:pt x="209" y="249"/>
                  </a:lnTo>
                  <a:lnTo>
                    <a:pt x="207" y="249"/>
                  </a:lnTo>
                  <a:lnTo>
                    <a:pt x="205" y="249"/>
                  </a:lnTo>
                  <a:lnTo>
                    <a:pt x="203" y="249"/>
                  </a:lnTo>
                  <a:lnTo>
                    <a:pt x="194" y="241"/>
                  </a:lnTo>
                  <a:lnTo>
                    <a:pt x="186" y="233"/>
                  </a:lnTo>
                  <a:lnTo>
                    <a:pt x="187" y="240"/>
                  </a:lnTo>
                  <a:lnTo>
                    <a:pt x="187" y="245"/>
                  </a:lnTo>
                  <a:lnTo>
                    <a:pt x="187" y="252"/>
                  </a:lnTo>
                  <a:lnTo>
                    <a:pt x="187" y="254"/>
                  </a:lnTo>
                  <a:lnTo>
                    <a:pt x="186" y="255"/>
                  </a:lnTo>
                  <a:lnTo>
                    <a:pt x="183" y="257"/>
                  </a:lnTo>
                  <a:lnTo>
                    <a:pt x="182" y="257"/>
                  </a:lnTo>
                  <a:lnTo>
                    <a:pt x="179" y="255"/>
                  </a:lnTo>
                  <a:lnTo>
                    <a:pt x="171" y="245"/>
                  </a:lnTo>
                  <a:lnTo>
                    <a:pt x="164" y="236"/>
                  </a:lnTo>
                  <a:lnTo>
                    <a:pt x="164" y="242"/>
                  </a:lnTo>
                  <a:lnTo>
                    <a:pt x="165" y="249"/>
                  </a:lnTo>
                  <a:lnTo>
                    <a:pt x="165" y="252"/>
                  </a:lnTo>
                  <a:lnTo>
                    <a:pt x="164" y="253"/>
                  </a:lnTo>
                  <a:lnTo>
                    <a:pt x="161" y="253"/>
                  </a:lnTo>
                  <a:lnTo>
                    <a:pt x="160" y="253"/>
                  </a:lnTo>
                  <a:lnTo>
                    <a:pt x="157" y="253"/>
                  </a:lnTo>
                  <a:lnTo>
                    <a:pt x="156" y="252"/>
                  </a:lnTo>
                  <a:lnTo>
                    <a:pt x="147" y="237"/>
                  </a:lnTo>
                  <a:lnTo>
                    <a:pt x="147" y="252"/>
                  </a:lnTo>
                  <a:lnTo>
                    <a:pt x="147" y="254"/>
                  </a:lnTo>
                  <a:lnTo>
                    <a:pt x="145" y="255"/>
                  </a:lnTo>
                  <a:lnTo>
                    <a:pt x="143" y="255"/>
                  </a:lnTo>
                  <a:lnTo>
                    <a:pt x="140" y="255"/>
                  </a:lnTo>
                  <a:lnTo>
                    <a:pt x="139" y="254"/>
                  </a:lnTo>
                  <a:lnTo>
                    <a:pt x="132" y="242"/>
                  </a:lnTo>
                  <a:lnTo>
                    <a:pt x="132" y="252"/>
                  </a:lnTo>
                  <a:lnTo>
                    <a:pt x="132" y="254"/>
                  </a:lnTo>
                  <a:lnTo>
                    <a:pt x="131" y="255"/>
                  </a:lnTo>
                  <a:lnTo>
                    <a:pt x="128" y="255"/>
                  </a:lnTo>
                  <a:lnTo>
                    <a:pt x="127" y="257"/>
                  </a:lnTo>
                  <a:lnTo>
                    <a:pt x="126" y="255"/>
                  </a:lnTo>
                  <a:lnTo>
                    <a:pt x="124" y="254"/>
                  </a:lnTo>
                  <a:lnTo>
                    <a:pt x="118" y="238"/>
                  </a:lnTo>
                  <a:lnTo>
                    <a:pt x="118" y="257"/>
                  </a:lnTo>
                  <a:lnTo>
                    <a:pt x="116" y="259"/>
                  </a:lnTo>
                  <a:lnTo>
                    <a:pt x="115" y="261"/>
                  </a:lnTo>
                  <a:lnTo>
                    <a:pt x="113" y="262"/>
                  </a:lnTo>
                  <a:lnTo>
                    <a:pt x="111" y="261"/>
                  </a:lnTo>
                  <a:lnTo>
                    <a:pt x="110" y="259"/>
                  </a:lnTo>
                  <a:lnTo>
                    <a:pt x="109" y="257"/>
                  </a:lnTo>
                  <a:lnTo>
                    <a:pt x="107" y="238"/>
                  </a:lnTo>
                  <a:lnTo>
                    <a:pt x="102" y="219"/>
                  </a:lnTo>
                  <a:lnTo>
                    <a:pt x="97" y="231"/>
                  </a:lnTo>
                  <a:lnTo>
                    <a:pt x="93" y="242"/>
                  </a:lnTo>
                  <a:lnTo>
                    <a:pt x="92" y="255"/>
                  </a:lnTo>
                  <a:lnTo>
                    <a:pt x="90" y="258"/>
                  </a:lnTo>
                  <a:lnTo>
                    <a:pt x="89" y="258"/>
                  </a:lnTo>
                  <a:lnTo>
                    <a:pt x="86" y="258"/>
                  </a:lnTo>
                  <a:lnTo>
                    <a:pt x="85" y="258"/>
                  </a:lnTo>
                  <a:lnTo>
                    <a:pt x="84" y="257"/>
                  </a:lnTo>
                  <a:lnTo>
                    <a:pt x="82" y="254"/>
                  </a:lnTo>
                  <a:lnTo>
                    <a:pt x="82" y="235"/>
                  </a:lnTo>
                  <a:lnTo>
                    <a:pt x="81" y="215"/>
                  </a:lnTo>
                  <a:lnTo>
                    <a:pt x="72" y="242"/>
                  </a:lnTo>
                  <a:lnTo>
                    <a:pt x="71" y="244"/>
                  </a:lnTo>
                  <a:lnTo>
                    <a:pt x="69" y="245"/>
                  </a:lnTo>
                  <a:lnTo>
                    <a:pt x="68" y="245"/>
                  </a:lnTo>
                  <a:lnTo>
                    <a:pt x="65" y="244"/>
                  </a:lnTo>
                  <a:lnTo>
                    <a:pt x="64" y="242"/>
                  </a:lnTo>
                  <a:lnTo>
                    <a:pt x="64" y="241"/>
                  </a:lnTo>
                  <a:lnTo>
                    <a:pt x="67" y="224"/>
                  </a:lnTo>
                  <a:lnTo>
                    <a:pt x="67" y="207"/>
                  </a:lnTo>
                  <a:lnTo>
                    <a:pt x="60" y="219"/>
                  </a:lnTo>
                  <a:lnTo>
                    <a:pt x="54" y="232"/>
                  </a:lnTo>
                  <a:lnTo>
                    <a:pt x="52" y="233"/>
                  </a:lnTo>
                  <a:lnTo>
                    <a:pt x="51" y="235"/>
                  </a:lnTo>
                  <a:lnTo>
                    <a:pt x="50" y="233"/>
                  </a:lnTo>
                  <a:lnTo>
                    <a:pt x="48" y="233"/>
                  </a:lnTo>
                  <a:lnTo>
                    <a:pt x="47" y="231"/>
                  </a:lnTo>
                  <a:lnTo>
                    <a:pt x="47" y="229"/>
                  </a:lnTo>
                  <a:lnTo>
                    <a:pt x="51" y="215"/>
                  </a:lnTo>
                  <a:lnTo>
                    <a:pt x="54" y="202"/>
                  </a:lnTo>
                  <a:lnTo>
                    <a:pt x="50" y="212"/>
                  </a:lnTo>
                  <a:lnTo>
                    <a:pt x="46" y="223"/>
                  </a:lnTo>
                  <a:lnTo>
                    <a:pt x="44" y="225"/>
                  </a:lnTo>
                  <a:lnTo>
                    <a:pt x="43" y="225"/>
                  </a:lnTo>
                  <a:lnTo>
                    <a:pt x="42" y="225"/>
                  </a:lnTo>
                  <a:lnTo>
                    <a:pt x="39" y="223"/>
                  </a:lnTo>
                  <a:lnTo>
                    <a:pt x="39" y="221"/>
                  </a:lnTo>
                  <a:lnTo>
                    <a:pt x="42" y="206"/>
                  </a:lnTo>
                  <a:lnTo>
                    <a:pt x="47" y="191"/>
                  </a:lnTo>
                  <a:lnTo>
                    <a:pt x="48" y="189"/>
                  </a:lnTo>
                  <a:lnTo>
                    <a:pt x="48" y="189"/>
                  </a:lnTo>
                  <a:lnTo>
                    <a:pt x="50" y="186"/>
                  </a:lnTo>
                  <a:lnTo>
                    <a:pt x="51" y="183"/>
                  </a:lnTo>
                  <a:close/>
                  <a:moveTo>
                    <a:pt x="322" y="96"/>
                  </a:moveTo>
                  <a:lnTo>
                    <a:pt x="318" y="96"/>
                  </a:lnTo>
                  <a:lnTo>
                    <a:pt x="314" y="97"/>
                  </a:lnTo>
                  <a:lnTo>
                    <a:pt x="311" y="97"/>
                  </a:lnTo>
                  <a:lnTo>
                    <a:pt x="309" y="115"/>
                  </a:lnTo>
                  <a:lnTo>
                    <a:pt x="304" y="132"/>
                  </a:lnTo>
                  <a:lnTo>
                    <a:pt x="314" y="131"/>
                  </a:lnTo>
                  <a:lnTo>
                    <a:pt x="323" y="129"/>
                  </a:lnTo>
                  <a:lnTo>
                    <a:pt x="331" y="123"/>
                  </a:lnTo>
                  <a:lnTo>
                    <a:pt x="334" y="113"/>
                  </a:lnTo>
                  <a:lnTo>
                    <a:pt x="334" y="109"/>
                  </a:lnTo>
                  <a:lnTo>
                    <a:pt x="332" y="105"/>
                  </a:lnTo>
                  <a:lnTo>
                    <a:pt x="331" y="102"/>
                  </a:lnTo>
                  <a:lnTo>
                    <a:pt x="329" y="98"/>
                  </a:lnTo>
                  <a:lnTo>
                    <a:pt x="325" y="97"/>
                  </a:lnTo>
                  <a:lnTo>
                    <a:pt x="322" y="96"/>
                  </a:lnTo>
                  <a:close/>
                  <a:moveTo>
                    <a:pt x="16" y="85"/>
                  </a:moveTo>
                  <a:lnTo>
                    <a:pt x="22" y="113"/>
                  </a:lnTo>
                  <a:lnTo>
                    <a:pt x="33" y="139"/>
                  </a:lnTo>
                  <a:lnTo>
                    <a:pt x="50" y="163"/>
                  </a:lnTo>
                  <a:lnTo>
                    <a:pt x="69" y="182"/>
                  </a:lnTo>
                  <a:lnTo>
                    <a:pt x="94" y="198"/>
                  </a:lnTo>
                  <a:lnTo>
                    <a:pt x="119" y="207"/>
                  </a:lnTo>
                  <a:lnTo>
                    <a:pt x="147" y="210"/>
                  </a:lnTo>
                  <a:lnTo>
                    <a:pt x="175" y="208"/>
                  </a:lnTo>
                  <a:lnTo>
                    <a:pt x="199" y="203"/>
                  </a:lnTo>
                  <a:lnTo>
                    <a:pt x="222" y="195"/>
                  </a:lnTo>
                  <a:lnTo>
                    <a:pt x="243" y="185"/>
                  </a:lnTo>
                  <a:lnTo>
                    <a:pt x="262" y="170"/>
                  </a:lnTo>
                  <a:lnTo>
                    <a:pt x="279" y="153"/>
                  </a:lnTo>
                  <a:lnTo>
                    <a:pt x="291" y="135"/>
                  </a:lnTo>
                  <a:lnTo>
                    <a:pt x="297" y="113"/>
                  </a:lnTo>
                  <a:lnTo>
                    <a:pt x="300" y="89"/>
                  </a:lnTo>
                  <a:lnTo>
                    <a:pt x="296" y="93"/>
                  </a:lnTo>
                  <a:lnTo>
                    <a:pt x="292" y="97"/>
                  </a:lnTo>
                  <a:lnTo>
                    <a:pt x="274" y="109"/>
                  </a:lnTo>
                  <a:lnTo>
                    <a:pt x="254" y="117"/>
                  </a:lnTo>
                  <a:lnTo>
                    <a:pt x="233" y="123"/>
                  </a:lnTo>
                  <a:lnTo>
                    <a:pt x="211" y="127"/>
                  </a:lnTo>
                  <a:lnTo>
                    <a:pt x="171" y="131"/>
                  </a:lnTo>
                  <a:lnTo>
                    <a:pt x="132" y="131"/>
                  </a:lnTo>
                  <a:lnTo>
                    <a:pt x="93" y="126"/>
                  </a:lnTo>
                  <a:lnTo>
                    <a:pt x="72" y="121"/>
                  </a:lnTo>
                  <a:lnTo>
                    <a:pt x="52" y="113"/>
                  </a:lnTo>
                  <a:lnTo>
                    <a:pt x="34" y="102"/>
                  </a:lnTo>
                  <a:lnTo>
                    <a:pt x="18" y="88"/>
                  </a:lnTo>
                  <a:lnTo>
                    <a:pt x="16" y="85"/>
                  </a:lnTo>
                  <a:close/>
                  <a:moveTo>
                    <a:pt x="334" y="70"/>
                  </a:moveTo>
                  <a:lnTo>
                    <a:pt x="323" y="71"/>
                  </a:lnTo>
                  <a:lnTo>
                    <a:pt x="315" y="77"/>
                  </a:lnTo>
                  <a:lnTo>
                    <a:pt x="310" y="87"/>
                  </a:lnTo>
                  <a:lnTo>
                    <a:pt x="319" y="85"/>
                  </a:lnTo>
                  <a:lnTo>
                    <a:pt x="329" y="88"/>
                  </a:lnTo>
                  <a:lnTo>
                    <a:pt x="335" y="92"/>
                  </a:lnTo>
                  <a:lnTo>
                    <a:pt x="342" y="101"/>
                  </a:lnTo>
                  <a:lnTo>
                    <a:pt x="343" y="113"/>
                  </a:lnTo>
                  <a:lnTo>
                    <a:pt x="340" y="125"/>
                  </a:lnTo>
                  <a:lnTo>
                    <a:pt x="334" y="132"/>
                  </a:lnTo>
                  <a:lnTo>
                    <a:pt x="323" y="138"/>
                  </a:lnTo>
                  <a:lnTo>
                    <a:pt x="313" y="139"/>
                  </a:lnTo>
                  <a:lnTo>
                    <a:pt x="302" y="138"/>
                  </a:lnTo>
                  <a:lnTo>
                    <a:pt x="298" y="146"/>
                  </a:lnTo>
                  <a:lnTo>
                    <a:pt x="302" y="147"/>
                  </a:lnTo>
                  <a:lnTo>
                    <a:pt x="306" y="148"/>
                  </a:lnTo>
                  <a:lnTo>
                    <a:pt x="310" y="149"/>
                  </a:lnTo>
                  <a:lnTo>
                    <a:pt x="315" y="149"/>
                  </a:lnTo>
                  <a:lnTo>
                    <a:pt x="322" y="147"/>
                  </a:lnTo>
                  <a:lnTo>
                    <a:pt x="330" y="143"/>
                  </a:lnTo>
                  <a:lnTo>
                    <a:pt x="335" y="138"/>
                  </a:lnTo>
                  <a:lnTo>
                    <a:pt x="344" y="127"/>
                  </a:lnTo>
                  <a:lnTo>
                    <a:pt x="352" y="114"/>
                  </a:lnTo>
                  <a:lnTo>
                    <a:pt x="355" y="101"/>
                  </a:lnTo>
                  <a:lnTo>
                    <a:pt x="355" y="91"/>
                  </a:lnTo>
                  <a:lnTo>
                    <a:pt x="351" y="80"/>
                  </a:lnTo>
                  <a:lnTo>
                    <a:pt x="344" y="72"/>
                  </a:lnTo>
                  <a:lnTo>
                    <a:pt x="334" y="70"/>
                  </a:lnTo>
                  <a:close/>
                  <a:moveTo>
                    <a:pt x="169" y="13"/>
                  </a:moveTo>
                  <a:lnTo>
                    <a:pt x="148" y="15"/>
                  </a:lnTo>
                  <a:lnTo>
                    <a:pt x="126" y="16"/>
                  </a:lnTo>
                  <a:lnTo>
                    <a:pt x="102" y="19"/>
                  </a:lnTo>
                  <a:lnTo>
                    <a:pt x="80" y="24"/>
                  </a:lnTo>
                  <a:lnTo>
                    <a:pt x="58" y="32"/>
                  </a:lnTo>
                  <a:lnTo>
                    <a:pt x="39" y="43"/>
                  </a:lnTo>
                  <a:lnTo>
                    <a:pt x="23" y="58"/>
                  </a:lnTo>
                  <a:lnTo>
                    <a:pt x="22" y="59"/>
                  </a:lnTo>
                  <a:lnTo>
                    <a:pt x="21" y="68"/>
                  </a:lnTo>
                  <a:lnTo>
                    <a:pt x="23" y="77"/>
                  </a:lnTo>
                  <a:lnTo>
                    <a:pt x="31" y="87"/>
                  </a:lnTo>
                  <a:lnTo>
                    <a:pt x="41" y="93"/>
                  </a:lnTo>
                  <a:lnTo>
                    <a:pt x="50" y="100"/>
                  </a:lnTo>
                  <a:lnTo>
                    <a:pt x="59" y="104"/>
                  </a:lnTo>
                  <a:lnTo>
                    <a:pt x="88" y="113"/>
                  </a:lnTo>
                  <a:lnTo>
                    <a:pt x="119" y="118"/>
                  </a:lnTo>
                  <a:lnTo>
                    <a:pt x="149" y="119"/>
                  </a:lnTo>
                  <a:lnTo>
                    <a:pt x="171" y="118"/>
                  </a:lnTo>
                  <a:lnTo>
                    <a:pt x="195" y="117"/>
                  </a:lnTo>
                  <a:lnTo>
                    <a:pt x="220" y="114"/>
                  </a:lnTo>
                  <a:lnTo>
                    <a:pt x="243" y="109"/>
                  </a:lnTo>
                  <a:lnTo>
                    <a:pt x="264" y="101"/>
                  </a:lnTo>
                  <a:lnTo>
                    <a:pt x="283" y="88"/>
                  </a:lnTo>
                  <a:lnTo>
                    <a:pt x="288" y="83"/>
                  </a:lnTo>
                  <a:lnTo>
                    <a:pt x="292" y="77"/>
                  </a:lnTo>
                  <a:lnTo>
                    <a:pt x="296" y="72"/>
                  </a:lnTo>
                  <a:lnTo>
                    <a:pt x="297" y="68"/>
                  </a:lnTo>
                  <a:lnTo>
                    <a:pt x="297" y="66"/>
                  </a:lnTo>
                  <a:lnTo>
                    <a:pt x="298" y="64"/>
                  </a:lnTo>
                  <a:lnTo>
                    <a:pt x="296" y="53"/>
                  </a:lnTo>
                  <a:lnTo>
                    <a:pt x="287" y="42"/>
                  </a:lnTo>
                  <a:lnTo>
                    <a:pt x="272" y="33"/>
                  </a:lnTo>
                  <a:lnTo>
                    <a:pt x="255" y="26"/>
                  </a:lnTo>
                  <a:lnTo>
                    <a:pt x="236" y="21"/>
                  </a:lnTo>
                  <a:lnTo>
                    <a:pt x="216" y="17"/>
                  </a:lnTo>
                  <a:lnTo>
                    <a:pt x="196" y="15"/>
                  </a:lnTo>
                  <a:lnTo>
                    <a:pt x="181" y="13"/>
                  </a:lnTo>
                  <a:lnTo>
                    <a:pt x="169" y="13"/>
                  </a:lnTo>
                  <a:close/>
                  <a:moveTo>
                    <a:pt x="169" y="0"/>
                  </a:moveTo>
                  <a:lnTo>
                    <a:pt x="191" y="0"/>
                  </a:lnTo>
                  <a:lnTo>
                    <a:pt x="212" y="3"/>
                  </a:lnTo>
                  <a:lnTo>
                    <a:pt x="232" y="5"/>
                  </a:lnTo>
                  <a:lnTo>
                    <a:pt x="251" y="9"/>
                  </a:lnTo>
                  <a:lnTo>
                    <a:pt x="270" y="16"/>
                  </a:lnTo>
                  <a:lnTo>
                    <a:pt x="287" y="25"/>
                  </a:lnTo>
                  <a:lnTo>
                    <a:pt x="301" y="39"/>
                  </a:lnTo>
                  <a:lnTo>
                    <a:pt x="306" y="49"/>
                  </a:lnTo>
                  <a:lnTo>
                    <a:pt x="309" y="60"/>
                  </a:lnTo>
                  <a:lnTo>
                    <a:pt x="308" y="71"/>
                  </a:lnTo>
                  <a:lnTo>
                    <a:pt x="308" y="72"/>
                  </a:lnTo>
                  <a:lnTo>
                    <a:pt x="314" y="64"/>
                  </a:lnTo>
                  <a:lnTo>
                    <a:pt x="323" y="59"/>
                  </a:lnTo>
                  <a:lnTo>
                    <a:pt x="334" y="58"/>
                  </a:lnTo>
                  <a:lnTo>
                    <a:pt x="347" y="62"/>
                  </a:lnTo>
                  <a:lnTo>
                    <a:pt x="357" y="70"/>
                  </a:lnTo>
                  <a:lnTo>
                    <a:pt x="364" y="80"/>
                  </a:lnTo>
                  <a:lnTo>
                    <a:pt x="368" y="94"/>
                  </a:lnTo>
                  <a:lnTo>
                    <a:pt x="364" y="115"/>
                  </a:lnTo>
                  <a:lnTo>
                    <a:pt x="353" y="135"/>
                  </a:lnTo>
                  <a:lnTo>
                    <a:pt x="338" y="151"/>
                  </a:lnTo>
                  <a:lnTo>
                    <a:pt x="330" y="156"/>
                  </a:lnTo>
                  <a:lnTo>
                    <a:pt x="319" y="160"/>
                  </a:lnTo>
                  <a:lnTo>
                    <a:pt x="310" y="161"/>
                  </a:lnTo>
                  <a:lnTo>
                    <a:pt x="300" y="160"/>
                  </a:lnTo>
                  <a:lnTo>
                    <a:pt x="292" y="156"/>
                  </a:lnTo>
                  <a:lnTo>
                    <a:pt x="281" y="169"/>
                  </a:lnTo>
                  <a:lnTo>
                    <a:pt x="268" y="181"/>
                  </a:lnTo>
                  <a:lnTo>
                    <a:pt x="284" y="191"/>
                  </a:lnTo>
                  <a:lnTo>
                    <a:pt x="293" y="204"/>
                  </a:lnTo>
                  <a:lnTo>
                    <a:pt x="296" y="219"/>
                  </a:lnTo>
                  <a:lnTo>
                    <a:pt x="294" y="235"/>
                  </a:lnTo>
                  <a:lnTo>
                    <a:pt x="288" y="249"/>
                  </a:lnTo>
                  <a:lnTo>
                    <a:pt x="276" y="262"/>
                  </a:lnTo>
                  <a:lnTo>
                    <a:pt x="262" y="273"/>
                  </a:lnTo>
                  <a:lnTo>
                    <a:pt x="229" y="284"/>
                  </a:lnTo>
                  <a:lnTo>
                    <a:pt x="194" y="291"/>
                  </a:lnTo>
                  <a:lnTo>
                    <a:pt x="160" y="292"/>
                  </a:lnTo>
                  <a:lnTo>
                    <a:pt x="124" y="291"/>
                  </a:lnTo>
                  <a:lnTo>
                    <a:pt x="107" y="290"/>
                  </a:lnTo>
                  <a:lnTo>
                    <a:pt x="89" y="287"/>
                  </a:lnTo>
                  <a:lnTo>
                    <a:pt x="69" y="284"/>
                  </a:lnTo>
                  <a:lnTo>
                    <a:pt x="51" y="279"/>
                  </a:lnTo>
                  <a:lnTo>
                    <a:pt x="34" y="273"/>
                  </a:lnTo>
                  <a:lnTo>
                    <a:pt x="18" y="262"/>
                  </a:lnTo>
                  <a:lnTo>
                    <a:pt x="8" y="249"/>
                  </a:lnTo>
                  <a:lnTo>
                    <a:pt x="0" y="232"/>
                  </a:lnTo>
                  <a:lnTo>
                    <a:pt x="1" y="216"/>
                  </a:lnTo>
                  <a:lnTo>
                    <a:pt x="8" y="202"/>
                  </a:lnTo>
                  <a:lnTo>
                    <a:pt x="18" y="191"/>
                  </a:lnTo>
                  <a:lnTo>
                    <a:pt x="33" y="183"/>
                  </a:lnTo>
                  <a:lnTo>
                    <a:pt x="50" y="178"/>
                  </a:lnTo>
                  <a:lnTo>
                    <a:pt x="35" y="161"/>
                  </a:lnTo>
                  <a:lnTo>
                    <a:pt x="22" y="142"/>
                  </a:lnTo>
                  <a:lnTo>
                    <a:pt x="13" y="121"/>
                  </a:lnTo>
                  <a:lnTo>
                    <a:pt x="9" y="98"/>
                  </a:lnTo>
                  <a:lnTo>
                    <a:pt x="10" y="76"/>
                  </a:lnTo>
                  <a:lnTo>
                    <a:pt x="9" y="71"/>
                  </a:lnTo>
                  <a:lnTo>
                    <a:pt x="10" y="66"/>
                  </a:lnTo>
                  <a:lnTo>
                    <a:pt x="12" y="60"/>
                  </a:lnTo>
                  <a:lnTo>
                    <a:pt x="14" y="55"/>
                  </a:lnTo>
                  <a:lnTo>
                    <a:pt x="16" y="54"/>
                  </a:lnTo>
                  <a:lnTo>
                    <a:pt x="29" y="37"/>
                  </a:lnTo>
                  <a:lnTo>
                    <a:pt x="47" y="24"/>
                  </a:lnTo>
                  <a:lnTo>
                    <a:pt x="69" y="13"/>
                  </a:lnTo>
                  <a:lnTo>
                    <a:pt x="93" y="7"/>
                  </a:lnTo>
                  <a:lnTo>
                    <a:pt x="118" y="3"/>
                  </a:lnTo>
                  <a:lnTo>
                    <a:pt x="144" y="0"/>
                  </a:lnTo>
                  <a:lnTo>
                    <a:pt x="169"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44"/>
            <p:cNvSpPr>
              <a:spLocks/>
            </p:cNvSpPr>
            <p:nvPr/>
          </p:nvSpPr>
          <p:spPr bwMode="auto">
            <a:xfrm>
              <a:off x="7146925" y="3460750"/>
              <a:ext cx="292100" cy="130175"/>
            </a:xfrm>
            <a:custGeom>
              <a:avLst/>
              <a:gdLst>
                <a:gd name="T0" fmla="*/ 101 w 184"/>
                <a:gd name="T1" fmla="*/ 2 h 82"/>
                <a:gd name="T2" fmla="*/ 118 w 184"/>
                <a:gd name="T3" fmla="*/ 9 h 82"/>
                <a:gd name="T4" fmla="*/ 134 w 184"/>
                <a:gd name="T5" fmla="*/ 21 h 82"/>
                <a:gd name="T6" fmla="*/ 133 w 184"/>
                <a:gd name="T7" fmla="*/ 40 h 82"/>
                <a:gd name="T8" fmla="*/ 116 w 184"/>
                <a:gd name="T9" fmla="*/ 53 h 82"/>
                <a:gd name="T10" fmla="*/ 91 w 184"/>
                <a:gd name="T11" fmla="*/ 59 h 82"/>
                <a:gd name="T12" fmla="*/ 68 w 184"/>
                <a:gd name="T13" fmla="*/ 53 h 82"/>
                <a:gd name="T14" fmla="*/ 57 w 184"/>
                <a:gd name="T15" fmla="*/ 39 h 82"/>
                <a:gd name="T16" fmla="*/ 66 w 184"/>
                <a:gd name="T17" fmla="*/ 27 h 82"/>
                <a:gd name="T18" fmla="*/ 84 w 184"/>
                <a:gd name="T19" fmla="*/ 31 h 82"/>
                <a:gd name="T20" fmla="*/ 85 w 184"/>
                <a:gd name="T21" fmla="*/ 35 h 82"/>
                <a:gd name="T22" fmla="*/ 83 w 184"/>
                <a:gd name="T23" fmla="*/ 35 h 82"/>
                <a:gd name="T24" fmla="*/ 71 w 184"/>
                <a:gd name="T25" fmla="*/ 40 h 82"/>
                <a:gd name="T26" fmla="*/ 68 w 184"/>
                <a:gd name="T27" fmla="*/ 44 h 82"/>
                <a:gd name="T28" fmla="*/ 75 w 184"/>
                <a:gd name="T29" fmla="*/ 47 h 82"/>
                <a:gd name="T30" fmla="*/ 92 w 184"/>
                <a:gd name="T31" fmla="*/ 48 h 82"/>
                <a:gd name="T32" fmla="*/ 104 w 184"/>
                <a:gd name="T33" fmla="*/ 47 h 82"/>
                <a:gd name="T34" fmla="*/ 113 w 184"/>
                <a:gd name="T35" fmla="*/ 44 h 82"/>
                <a:gd name="T36" fmla="*/ 125 w 184"/>
                <a:gd name="T37" fmla="*/ 36 h 82"/>
                <a:gd name="T38" fmla="*/ 123 w 184"/>
                <a:gd name="T39" fmla="*/ 25 h 82"/>
                <a:gd name="T40" fmla="*/ 110 w 184"/>
                <a:gd name="T41" fmla="*/ 15 h 82"/>
                <a:gd name="T42" fmla="*/ 99 w 184"/>
                <a:gd name="T43" fmla="*/ 13 h 82"/>
                <a:gd name="T44" fmla="*/ 67 w 184"/>
                <a:gd name="T45" fmla="*/ 11 h 82"/>
                <a:gd name="T46" fmla="*/ 36 w 184"/>
                <a:gd name="T47" fmla="*/ 19 h 82"/>
                <a:gd name="T48" fmla="*/ 12 w 184"/>
                <a:gd name="T49" fmla="*/ 40 h 82"/>
                <a:gd name="T50" fmla="*/ 12 w 184"/>
                <a:gd name="T51" fmla="*/ 57 h 82"/>
                <a:gd name="T52" fmla="*/ 29 w 184"/>
                <a:gd name="T53" fmla="*/ 66 h 82"/>
                <a:gd name="T54" fmla="*/ 50 w 184"/>
                <a:gd name="T55" fmla="*/ 72 h 82"/>
                <a:gd name="T56" fmla="*/ 68 w 184"/>
                <a:gd name="T57" fmla="*/ 72 h 82"/>
                <a:gd name="T58" fmla="*/ 95 w 184"/>
                <a:gd name="T59" fmla="*/ 70 h 82"/>
                <a:gd name="T60" fmla="*/ 126 w 184"/>
                <a:gd name="T61" fmla="*/ 66 h 82"/>
                <a:gd name="T62" fmla="*/ 155 w 184"/>
                <a:gd name="T63" fmla="*/ 57 h 82"/>
                <a:gd name="T64" fmla="*/ 172 w 184"/>
                <a:gd name="T65" fmla="*/ 44 h 82"/>
                <a:gd name="T66" fmla="*/ 169 w 184"/>
                <a:gd name="T67" fmla="*/ 25 h 82"/>
                <a:gd name="T68" fmla="*/ 159 w 184"/>
                <a:gd name="T69" fmla="*/ 11 h 82"/>
                <a:gd name="T70" fmla="*/ 160 w 184"/>
                <a:gd name="T71" fmla="*/ 7 h 82"/>
                <a:gd name="T72" fmla="*/ 164 w 184"/>
                <a:gd name="T73" fmla="*/ 7 h 82"/>
                <a:gd name="T74" fmla="*/ 184 w 184"/>
                <a:gd name="T75" fmla="*/ 30 h 82"/>
                <a:gd name="T76" fmla="*/ 178 w 184"/>
                <a:gd name="T77" fmla="*/ 51 h 82"/>
                <a:gd name="T78" fmla="*/ 156 w 184"/>
                <a:gd name="T79" fmla="*/ 66 h 82"/>
                <a:gd name="T80" fmla="*/ 130 w 184"/>
                <a:gd name="T81" fmla="*/ 76 h 82"/>
                <a:gd name="T82" fmla="*/ 75 w 184"/>
                <a:gd name="T83" fmla="*/ 82 h 82"/>
                <a:gd name="T84" fmla="*/ 38 w 184"/>
                <a:gd name="T85" fmla="*/ 79 h 82"/>
                <a:gd name="T86" fmla="*/ 17 w 184"/>
                <a:gd name="T87" fmla="*/ 73 h 82"/>
                <a:gd name="T88" fmla="*/ 2 w 184"/>
                <a:gd name="T89" fmla="*/ 60 h 82"/>
                <a:gd name="T90" fmla="*/ 4 w 184"/>
                <a:gd name="T91" fmla="*/ 35 h 82"/>
                <a:gd name="T92" fmla="*/ 23 w 184"/>
                <a:gd name="T93" fmla="*/ 17 h 82"/>
                <a:gd name="T94" fmla="*/ 49 w 184"/>
                <a:gd name="T95" fmla="*/ 4 h 82"/>
                <a:gd name="T96" fmla="*/ 84 w 184"/>
                <a:gd name="T9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4" h="82">
                  <a:moveTo>
                    <a:pt x="84" y="0"/>
                  </a:moveTo>
                  <a:lnTo>
                    <a:pt x="101" y="2"/>
                  </a:lnTo>
                  <a:lnTo>
                    <a:pt x="109" y="5"/>
                  </a:lnTo>
                  <a:lnTo>
                    <a:pt x="118" y="9"/>
                  </a:lnTo>
                  <a:lnTo>
                    <a:pt x="127" y="14"/>
                  </a:lnTo>
                  <a:lnTo>
                    <a:pt x="134" y="21"/>
                  </a:lnTo>
                  <a:lnTo>
                    <a:pt x="137" y="28"/>
                  </a:lnTo>
                  <a:lnTo>
                    <a:pt x="133" y="40"/>
                  </a:lnTo>
                  <a:lnTo>
                    <a:pt x="126" y="48"/>
                  </a:lnTo>
                  <a:lnTo>
                    <a:pt x="116" y="53"/>
                  </a:lnTo>
                  <a:lnTo>
                    <a:pt x="104" y="57"/>
                  </a:lnTo>
                  <a:lnTo>
                    <a:pt x="91" y="59"/>
                  </a:lnTo>
                  <a:lnTo>
                    <a:pt x="79" y="57"/>
                  </a:lnTo>
                  <a:lnTo>
                    <a:pt x="68" y="53"/>
                  </a:lnTo>
                  <a:lnTo>
                    <a:pt x="59" y="47"/>
                  </a:lnTo>
                  <a:lnTo>
                    <a:pt x="57" y="39"/>
                  </a:lnTo>
                  <a:lnTo>
                    <a:pt x="59" y="32"/>
                  </a:lnTo>
                  <a:lnTo>
                    <a:pt x="66" y="27"/>
                  </a:lnTo>
                  <a:lnTo>
                    <a:pt x="74" y="27"/>
                  </a:lnTo>
                  <a:lnTo>
                    <a:pt x="84" y="31"/>
                  </a:lnTo>
                  <a:lnTo>
                    <a:pt x="85" y="34"/>
                  </a:lnTo>
                  <a:lnTo>
                    <a:pt x="85" y="35"/>
                  </a:lnTo>
                  <a:lnTo>
                    <a:pt x="84" y="35"/>
                  </a:lnTo>
                  <a:lnTo>
                    <a:pt x="83" y="35"/>
                  </a:lnTo>
                  <a:lnTo>
                    <a:pt x="75" y="38"/>
                  </a:lnTo>
                  <a:lnTo>
                    <a:pt x="71" y="40"/>
                  </a:lnTo>
                  <a:lnTo>
                    <a:pt x="68" y="43"/>
                  </a:lnTo>
                  <a:lnTo>
                    <a:pt x="68" y="44"/>
                  </a:lnTo>
                  <a:lnTo>
                    <a:pt x="71" y="45"/>
                  </a:lnTo>
                  <a:lnTo>
                    <a:pt x="75" y="47"/>
                  </a:lnTo>
                  <a:lnTo>
                    <a:pt x="84" y="48"/>
                  </a:lnTo>
                  <a:lnTo>
                    <a:pt x="92" y="48"/>
                  </a:lnTo>
                  <a:lnTo>
                    <a:pt x="99" y="47"/>
                  </a:lnTo>
                  <a:lnTo>
                    <a:pt x="104" y="47"/>
                  </a:lnTo>
                  <a:lnTo>
                    <a:pt x="108" y="45"/>
                  </a:lnTo>
                  <a:lnTo>
                    <a:pt x="113" y="44"/>
                  </a:lnTo>
                  <a:lnTo>
                    <a:pt x="117" y="43"/>
                  </a:lnTo>
                  <a:lnTo>
                    <a:pt x="125" y="36"/>
                  </a:lnTo>
                  <a:lnTo>
                    <a:pt x="126" y="30"/>
                  </a:lnTo>
                  <a:lnTo>
                    <a:pt x="123" y="25"/>
                  </a:lnTo>
                  <a:lnTo>
                    <a:pt x="117" y="19"/>
                  </a:lnTo>
                  <a:lnTo>
                    <a:pt x="110" y="15"/>
                  </a:lnTo>
                  <a:lnTo>
                    <a:pt x="104" y="14"/>
                  </a:lnTo>
                  <a:lnTo>
                    <a:pt x="99" y="13"/>
                  </a:lnTo>
                  <a:lnTo>
                    <a:pt x="83" y="10"/>
                  </a:lnTo>
                  <a:lnTo>
                    <a:pt x="67" y="11"/>
                  </a:lnTo>
                  <a:lnTo>
                    <a:pt x="51" y="14"/>
                  </a:lnTo>
                  <a:lnTo>
                    <a:pt x="36" y="19"/>
                  </a:lnTo>
                  <a:lnTo>
                    <a:pt x="23" y="27"/>
                  </a:lnTo>
                  <a:lnTo>
                    <a:pt x="12" y="40"/>
                  </a:lnTo>
                  <a:lnTo>
                    <a:pt x="10" y="49"/>
                  </a:lnTo>
                  <a:lnTo>
                    <a:pt x="12" y="57"/>
                  </a:lnTo>
                  <a:lnTo>
                    <a:pt x="20" y="62"/>
                  </a:lnTo>
                  <a:lnTo>
                    <a:pt x="29" y="66"/>
                  </a:lnTo>
                  <a:lnTo>
                    <a:pt x="40" y="69"/>
                  </a:lnTo>
                  <a:lnTo>
                    <a:pt x="50" y="72"/>
                  </a:lnTo>
                  <a:lnTo>
                    <a:pt x="58" y="72"/>
                  </a:lnTo>
                  <a:lnTo>
                    <a:pt x="68" y="72"/>
                  </a:lnTo>
                  <a:lnTo>
                    <a:pt x="80" y="72"/>
                  </a:lnTo>
                  <a:lnTo>
                    <a:pt x="95" y="70"/>
                  </a:lnTo>
                  <a:lnTo>
                    <a:pt x="110" y="69"/>
                  </a:lnTo>
                  <a:lnTo>
                    <a:pt x="126" y="66"/>
                  </a:lnTo>
                  <a:lnTo>
                    <a:pt x="142" y="62"/>
                  </a:lnTo>
                  <a:lnTo>
                    <a:pt x="155" y="57"/>
                  </a:lnTo>
                  <a:lnTo>
                    <a:pt x="164" y="52"/>
                  </a:lnTo>
                  <a:lnTo>
                    <a:pt x="172" y="44"/>
                  </a:lnTo>
                  <a:lnTo>
                    <a:pt x="173" y="35"/>
                  </a:lnTo>
                  <a:lnTo>
                    <a:pt x="169" y="25"/>
                  </a:lnTo>
                  <a:lnTo>
                    <a:pt x="160" y="13"/>
                  </a:lnTo>
                  <a:lnTo>
                    <a:pt x="159" y="11"/>
                  </a:lnTo>
                  <a:lnTo>
                    <a:pt x="159" y="9"/>
                  </a:lnTo>
                  <a:lnTo>
                    <a:pt x="160" y="7"/>
                  </a:lnTo>
                  <a:lnTo>
                    <a:pt x="161" y="7"/>
                  </a:lnTo>
                  <a:lnTo>
                    <a:pt x="164" y="7"/>
                  </a:lnTo>
                  <a:lnTo>
                    <a:pt x="177" y="19"/>
                  </a:lnTo>
                  <a:lnTo>
                    <a:pt x="184" y="30"/>
                  </a:lnTo>
                  <a:lnTo>
                    <a:pt x="184" y="40"/>
                  </a:lnTo>
                  <a:lnTo>
                    <a:pt x="178" y="51"/>
                  </a:lnTo>
                  <a:lnTo>
                    <a:pt x="169" y="59"/>
                  </a:lnTo>
                  <a:lnTo>
                    <a:pt x="156" y="66"/>
                  </a:lnTo>
                  <a:lnTo>
                    <a:pt x="143" y="72"/>
                  </a:lnTo>
                  <a:lnTo>
                    <a:pt x="130" y="76"/>
                  </a:lnTo>
                  <a:lnTo>
                    <a:pt x="103" y="81"/>
                  </a:lnTo>
                  <a:lnTo>
                    <a:pt x="75" y="82"/>
                  </a:lnTo>
                  <a:lnTo>
                    <a:pt x="49" y="81"/>
                  </a:lnTo>
                  <a:lnTo>
                    <a:pt x="38" y="79"/>
                  </a:lnTo>
                  <a:lnTo>
                    <a:pt x="28" y="77"/>
                  </a:lnTo>
                  <a:lnTo>
                    <a:pt x="17" y="73"/>
                  </a:lnTo>
                  <a:lnTo>
                    <a:pt x="8" y="68"/>
                  </a:lnTo>
                  <a:lnTo>
                    <a:pt x="2" y="60"/>
                  </a:lnTo>
                  <a:lnTo>
                    <a:pt x="0" y="47"/>
                  </a:lnTo>
                  <a:lnTo>
                    <a:pt x="4" y="35"/>
                  </a:lnTo>
                  <a:lnTo>
                    <a:pt x="12" y="25"/>
                  </a:lnTo>
                  <a:lnTo>
                    <a:pt x="23" y="17"/>
                  </a:lnTo>
                  <a:lnTo>
                    <a:pt x="33" y="10"/>
                  </a:lnTo>
                  <a:lnTo>
                    <a:pt x="49" y="4"/>
                  </a:lnTo>
                  <a:lnTo>
                    <a:pt x="67" y="1"/>
                  </a:lnTo>
                  <a:lnTo>
                    <a:pt x="84"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245"/>
            <p:cNvSpPr>
              <a:spLocks noChangeShapeType="1"/>
            </p:cNvSpPr>
            <p:nvPr/>
          </p:nvSpPr>
          <p:spPr bwMode="auto">
            <a:xfrm>
              <a:off x="7180263" y="3738563"/>
              <a:ext cx="0" cy="0"/>
            </a:xfrm>
            <a:prstGeom prst="line">
              <a:avLst/>
            </a:prstGeom>
            <a:grp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246"/>
            <p:cNvSpPr>
              <a:spLocks/>
            </p:cNvSpPr>
            <p:nvPr/>
          </p:nvSpPr>
          <p:spPr bwMode="auto">
            <a:xfrm>
              <a:off x="7053263" y="3133725"/>
              <a:ext cx="165100" cy="239713"/>
            </a:xfrm>
            <a:custGeom>
              <a:avLst/>
              <a:gdLst>
                <a:gd name="T0" fmla="*/ 6 w 104"/>
                <a:gd name="T1" fmla="*/ 0 h 151"/>
                <a:gd name="T2" fmla="*/ 20 w 104"/>
                <a:gd name="T3" fmla="*/ 3 h 151"/>
                <a:gd name="T4" fmla="*/ 33 w 104"/>
                <a:gd name="T5" fmla="*/ 7 h 151"/>
                <a:gd name="T6" fmla="*/ 46 w 104"/>
                <a:gd name="T7" fmla="*/ 13 h 151"/>
                <a:gd name="T8" fmla="*/ 55 w 104"/>
                <a:gd name="T9" fmla="*/ 21 h 151"/>
                <a:gd name="T10" fmla="*/ 63 w 104"/>
                <a:gd name="T11" fmla="*/ 32 h 151"/>
                <a:gd name="T12" fmla="*/ 66 w 104"/>
                <a:gd name="T13" fmla="*/ 46 h 151"/>
                <a:gd name="T14" fmla="*/ 65 w 104"/>
                <a:gd name="T15" fmla="*/ 58 h 151"/>
                <a:gd name="T16" fmla="*/ 58 w 104"/>
                <a:gd name="T17" fmla="*/ 68 h 151"/>
                <a:gd name="T18" fmla="*/ 52 w 104"/>
                <a:gd name="T19" fmla="*/ 79 h 151"/>
                <a:gd name="T20" fmla="*/ 46 w 104"/>
                <a:gd name="T21" fmla="*/ 90 h 151"/>
                <a:gd name="T22" fmla="*/ 46 w 104"/>
                <a:gd name="T23" fmla="*/ 106 h 151"/>
                <a:gd name="T24" fmla="*/ 52 w 104"/>
                <a:gd name="T25" fmla="*/ 119 h 151"/>
                <a:gd name="T26" fmla="*/ 61 w 104"/>
                <a:gd name="T27" fmla="*/ 130 h 151"/>
                <a:gd name="T28" fmla="*/ 72 w 104"/>
                <a:gd name="T29" fmla="*/ 138 h 151"/>
                <a:gd name="T30" fmla="*/ 87 w 104"/>
                <a:gd name="T31" fmla="*/ 141 h 151"/>
                <a:gd name="T32" fmla="*/ 103 w 104"/>
                <a:gd name="T33" fmla="*/ 145 h 151"/>
                <a:gd name="T34" fmla="*/ 104 w 104"/>
                <a:gd name="T35" fmla="*/ 145 h 151"/>
                <a:gd name="T36" fmla="*/ 104 w 104"/>
                <a:gd name="T37" fmla="*/ 147 h 151"/>
                <a:gd name="T38" fmla="*/ 104 w 104"/>
                <a:gd name="T39" fmla="*/ 148 h 151"/>
                <a:gd name="T40" fmla="*/ 104 w 104"/>
                <a:gd name="T41" fmla="*/ 149 h 151"/>
                <a:gd name="T42" fmla="*/ 103 w 104"/>
                <a:gd name="T43" fmla="*/ 151 h 151"/>
                <a:gd name="T44" fmla="*/ 88 w 104"/>
                <a:gd name="T45" fmla="*/ 151 h 151"/>
                <a:gd name="T46" fmla="*/ 75 w 104"/>
                <a:gd name="T47" fmla="*/ 148 h 151"/>
                <a:gd name="T48" fmla="*/ 61 w 104"/>
                <a:gd name="T49" fmla="*/ 141 h 151"/>
                <a:gd name="T50" fmla="*/ 49 w 104"/>
                <a:gd name="T51" fmla="*/ 134 h 151"/>
                <a:gd name="T52" fmla="*/ 41 w 104"/>
                <a:gd name="T53" fmla="*/ 123 h 151"/>
                <a:gd name="T54" fmla="*/ 36 w 104"/>
                <a:gd name="T55" fmla="*/ 110 h 151"/>
                <a:gd name="T56" fmla="*/ 36 w 104"/>
                <a:gd name="T57" fmla="*/ 94 h 151"/>
                <a:gd name="T58" fmla="*/ 38 w 104"/>
                <a:gd name="T59" fmla="*/ 81 h 151"/>
                <a:gd name="T60" fmla="*/ 46 w 104"/>
                <a:gd name="T61" fmla="*/ 67 h 151"/>
                <a:gd name="T62" fmla="*/ 52 w 104"/>
                <a:gd name="T63" fmla="*/ 54 h 151"/>
                <a:gd name="T64" fmla="*/ 53 w 104"/>
                <a:gd name="T65" fmla="*/ 42 h 151"/>
                <a:gd name="T66" fmla="*/ 48 w 104"/>
                <a:gd name="T67" fmla="*/ 32 h 151"/>
                <a:gd name="T68" fmla="*/ 40 w 104"/>
                <a:gd name="T69" fmla="*/ 24 h 151"/>
                <a:gd name="T70" fmla="*/ 29 w 104"/>
                <a:gd name="T71" fmla="*/ 18 h 151"/>
                <a:gd name="T72" fmla="*/ 18 w 104"/>
                <a:gd name="T73" fmla="*/ 15 h 151"/>
                <a:gd name="T74" fmla="*/ 4 w 104"/>
                <a:gd name="T75" fmla="*/ 12 h 151"/>
                <a:gd name="T76" fmla="*/ 3 w 104"/>
                <a:gd name="T77" fmla="*/ 11 h 151"/>
                <a:gd name="T78" fmla="*/ 2 w 104"/>
                <a:gd name="T79" fmla="*/ 9 h 151"/>
                <a:gd name="T80" fmla="*/ 0 w 104"/>
                <a:gd name="T81" fmla="*/ 7 h 151"/>
                <a:gd name="T82" fmla="*/ 0 w 104"/>
                <a:gd name="T83" fmla="*/ 4 h 151"/>
                <a:gd name="T84" fmla="*/ 2 w 104"/>
                <a:gd name="T85" fmla="*/ 3 h 151"/>
                <a:gd name="T86" fmla="*/ 4 w 104"/>
                <a:gd name="T87" fmla="*/ 1 h 151"/>
                <a:gd name="T88" fmla="*/ 6 w 104"/>
                <a:gd name="T8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 h="151">
                  <a:moveTo>
                    <a:pt x="6" y="0"/>
                  </a:moveTo>
                  <a:lnTo>
                    <a:pt x="20" y="3"/>
                  </a:lnTo>
                  <a:lnTo>
                    <a:pt x="33" y="7"/>
                  </a:lnTo>
                  <a:lnTo>
                    <a:pt x="46" y="13"/>
                  </a:lnTo>
                  <a:lnTo>
                    <a:pt x="55" y="21"/>
                  </a:lnTo>
                  <a:lnTo>
                    <a:pt x="63" y="32"/>
                  </a:lnTo>
                  <a:lnTo>
                    <a:pt x="66" y="46"/>
                  </a:lnTo>
                  <a:lnTo>
                    <a:pt x="65" y="58"/>
                  </a:lnTo>
                  <a:lnTo>
                    <a:pt x="58" y="68"/>
                  </a:lnTo>
                  <a:lnTo>
                    <a:pt x="52" y="79"/>
                  </a:lnTo>
                  <a:lnTo>
                    <a:pt x="46" y="90"/>
                  </a:lnTo>
                  <a:lnTo>
                    <a:pt x="46" y="106"/>
                  </a:lnTo>
                  <a:lnTo>
                    <a:pt x="52" y="119"/>
                  </a:lnTo>
                  <a:lnTo>
                    <a:pt x="61" y="130"/>
                  </a:lnTo>
                  <a:lnTo>
                    <a:pt x="72" y="138"/>
                  </a:lnTo>
                  <a:lnTo>
                    <a:pt x="87" y="141"/>
                  </a:lnTo>
                  <a:lnTo>
                    <a:pt x="103" y="145"/>
                  </a:lnTo>
                  <a:lnTo>
                    <a:pt x="104" y="145"/>
                  </a:lnTo>
                  <a:lnTo>
                    <a:pt x="104" y="147"/>
                  </a:lnTo>
                  <a:lnTo>
                    <a:pt x="104" y="148"/>
                  </a:lnTo>
                  <a:lnTo>
                    <a:pt x="104" y="149"/>
                  </a:lnTo>
                  <a:lnTo>
                    <a:pt x="103" y="151"/>
                  </a:lnTo>
                  <a:lnTo>
                    <a:pt x="88" y="151"/>
                  </a:lnTo>
                  <a:lnTo>
                    <a:pt x="75" y="148"/>
                  </a:lnTo>
                  <a:lnTo>
                    <a:pt x="61" y="141"/>
                  </a:lnTo>
                  <a:lnTo>
                    <a:pt x="49" y="134"/>
                  </a:lnTo>
                  <a:lnTo>
                    <a:pt x="41" y="123"/>
                  </a:lnTo>
                  <a:lnTo>
                    <a:pt x="36" y="110"/>
                  </a:lnTo>
                  <a:lnTo>
                    <a:pt x="36" y="94"/>
                  </a:lnTo>
                  <a:lnTo>
                    <a:pt x="38" y="81"/>
                  </a:lnTo>
                  <a:lnTo>
                    <a:pt x="46" y="67"/>
                  </a:lnTo>
                  <a:lnTo>
                    <a:pt x="52" y="54"/>
                  </a:lnTo>
                  <a:lnTo>
                    <a:pt x="53" y="42"/>
                  </a:lnTo>
                  <a:lnTo>
                    <a:pt x="48" y="32"/>
                  </a:lnTo>
                  <a:lnTo>
                    <a:pt x="40" y="24"/>
                  </a:lnTo>
                  <a:lnTo>
                    <a:pt x="29" y="18"/>
                  </a:lnTo>
                  <a:lnTo>
                    <a:pt x="18" y="15"/>
                  </a:lnTo>
                  <a:lnTo>
                    <a:pt x="4" y="12"/>
                  </a:lnTo>
                  <a:lnTo>
                    <a:pt x="3" y="11"/>
                  </a:lnTo>
                  <a:lnTo>
                    <a:pt x="2" y="9"/>
                  </a:lnTo>
                  <a:lnTo>
                    <a:pt x="0" y="7"/>
                  </a:lnTo>
                  <a:lnTo>
                    <a:pt x="0" y="4"/>
                  </a:lnTo>
                  <a:lnTo>
                    <a:pt x="2" y="3"/>
                  </a:lnTo>
                  <a:lnTo>
                    <a:pt x="4" y="1"/>
                  </a:lnTo>
                  <a:lnTo>
                    <a:pt x="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47"/>
            <p:cNvSpPr>
              <a:spLocks/>
            </p:cNvSpPr>
            <p:nvPr/>
          </p:nvSpPr>
          <p:spPr bwMode="auto">
            <a:xfrm>
              <a:off x="7135813" y="3030538"/>
              <a:ext cx="152400" cy="322263"/>
            </a:xfrm>
            <a:custGeom>
              <a:avLst/>
              <a:gdLst>
                <a:gd name="T0" fmla="*/ 26 w 96"/>
                <a:gd name="T1" fmla="*/ 0 h 203"/>
                <a:gd name="T2" fmla="*/ 40 w 96"/>
                <a:gd name="T3" fmla="*/ 1 h 203"/>
                <a:gd name="T4" fmla="*/ 55 w 96"/>
                <a:gd name="T5" fmla="*/ 6 h 203"/>
                <a:gd name="T6" fmla="*/ 68 w 96"/>
                <a:gd name="T7" fmla="*/ 14 h 203"/>
                <a:gd name="T8" fmla="*/ 79 w 96"/>
                <a:gd name="T9" fmla="*/ 22 h 203"/>
                <a:gd name="T10" fmla="*/ 90 w 96"/>
                <a:gd name="T11" fmla="*/ 38 h 203"/>
                <a:gd name="T12" fmla="*/ 96 w 96"/>
                <a:gd name="T13" fmla="*/ 55 h 203"/>
                <a:gd name="T14" fmla="*/ 95 w 96"/>
                <a:gd name="T15" fmla="*/ 72 h 203"/>
                <a:gd name="T16" fmla="*/ 89 w 96"/>
                <a:gd name="T17" fmla="*/ 89 h 203"/>
                <a:gd name="T18" fmla="*/ 78 w 96"/>
                <a:gd name="T19" fmla="*/ 102 h 203"/>
                <a:gd name="T20" fmla="*/ 66 w 96"/>
                <a:gd name="T21" fmla="*/ 115 h 203"/>
                <a:gd name="T22" fmla="*/ 57 w 96"/>
                <a:gd name="T23" fmla="*/ 128 h 203"/>
                <a:gd name="T24" fmla="*/ 52 w 96"/>
                <a:gd name="T25" fmla="*/ 141 h 203"/>
                <a:gd name="T26" fmla="*/ 49 w 96"/>
                <a:gd name="T27" fmla="*/ 154 h 203"/>
                <a:gd name="T28" fmla="*/ 49 w 96"/>
                <a:gd name="T29" fmla="*/ 167 h 203"/>
                <a:gd name="T30" fmla="*/ 55 w 96"/>
                <a:gd name="T31" fmla="*/ 179 h 203"/>
                <a:gd name="T32" fmla="*/ 62 w 96"/>
                <a:gd name="T33" fmla="*/ 189 h 203"/>
                <a:gd name="T34" fmla="*/ 75 w 96"/>
                <a:gd name="T35" fmla="*/ 196 h 203"/>
                <a:gd name="T36" fmla="*/ 77 w 96"/>
                <a:gd name="T37" fmla="*/ 197 h 203"/>
                <a:gd name="T38" fmla="*/ 77 w 96"/>
                <a:gd name="T39" fmla="*/ 199 h 203"/>
                <a:gd name="T40" fmla="*/ 77 w 96"/>
                <a:gd name="T41" fmla="*/ 201 h 203"/>
                <a:gd name="T42" fmla="*/ 75 w 96"/>
                <a:gd name="T43" fmla="*/ 203 h 203"/>
                <a:gd name="T44" fmla="*/ 74 w 96"/>
                <a:gd name="T45" fmla="*/ 203 h 203"/>
                <a:gd name="T46" fmla="*/ 58 w 96"/>
                <a:gd name="T47" fmla="*/ 197 h 203"/>
                <a:gd name="T48" fmla="*/ 48 w 96"/>
                <a:gd name="T49" fmla="*/ 187 h 203"/>
                <a:gd name="T50" fmla="*/ 41 w 96"/>
                <a:gd name="T51" fmla="*/ 174 h 203"/>
                <a:gd name="T52" fmla="*/ 39 w 96"/>
                <a:gd name="T53" fmla="*/ 159 h 203"/>
                <a:gd name="T54" fmla="*/ 40 w 96"/>
                <a:gd name="T55" fmla="*/ 145 h 203"/>
                <a:gd name="T56" fmla="*/ 44 w 96"/>
                <a:gd name="T57" fmla="*/ 131 h 203"/>
                <a:gd name="T58" fmla="*/ 51 w 96"/>
                <a:gd name="T59" fmla="*/ 117 h 203"/>
                <a:gd name="T60" fmla="*/ 60 w 96"/>
                <a:gd name="T61" fmla="*/ 106 h 203"/>
                <a:gd name="T62" fmla="*/ 70 w 96"/>
                <a:gd name="T63" fmla="*/ 95 h 203"/>
                <a:gd name="T64" fmla="*/ 78 w 96"/>
                <a:gd name="T65" fmla="*/ 83 h 203"/>
                <a:gd name="T66" fmla="*/ 83 w 96"/>
                <a:gd name="T67" fmla="*/ 69 h 203"/>
                <a:gd name="T68" fmla="*/ 85 w 96"/>
                <a:gd name="T69" fmla="*/ 55 h 203"/>
                <a:gd name="T70" fmla="*/ 81 w 96"/>
                <a:gd name="T71" fmla="*/ 43 h 203"/>
                <a:gd name="T72" fmla="*/ 72 w 96"/>
                <a:gd name="T73" fmla="*/ 31 h 203"/>
                <a:gd name="T74" fmla="*/ 60 w 96"/>
                <a:gd name="T75" fmla="*/ 22 h 203"/>
                <a:gd name="T76" fmla="*/ 51 w 96"/>
                <a:gd name="T77" fmla="*/ 18 h 203"/>
                <a:gd name="T78" fmla="*/ 41 w 96"/>
                <a:gd name="T79" fmla="*/ 14 h 203"/>
                <a:gd name="T80" fmla="*/ 31 w 96"/>
                <a:gd name="T81" fmla="*/ 11 h 203"/>
                <a:gd name="T82" fmla="*/ 23 w 96"/>
                <a:gd name="T83" fmla="*/ 14 h 203"/>
                <a:gd name="T84" fmla="*/ 19 w 96"/>
                <a:gd name="T85" fmla="*/ 22 h 203"/>
                <a:gd name="T86" fmla="*/ 17 w 96"/>
                <a:gd name="T87" fmla="*/ 35 h 203"/>
                <a:gd name="T88" fmla="*/ 18 w 96"/>
                <a:gd name="T89" fmla="*/ 38 h 203"/>
                <a:gd name="T90" fmla="*/ 18 w 96"/>
                <a:gd name="T91" fmla="*/ 40 h 203"/>
                <a:gd name="T92" fmla="*/ 17 w 96"/>
                <a:gd name="T93" fmla="*/ 42 h 203"/>
                <a:gd name="T94" fmla="*/ 14 w 96"/>
                <a:gd name="T95" fmla="*/ 43 h 203"/>
                <a:gd name="T96" fmla="*/ 11 w 96"/>
                <a:gd name="T97" fmla="*/ 43 h 203"/>
                <a:gd name="T98" fmla="*/ 3 w 96"/>
                <a:gd name="T99" fmla="*/ 36 h 203"/>
                <a:gd name="T100" fmla="*/ 0 w 96"/>
                <a:gd name="T101" fmla="*/ 28 h 203"/>
                <a:gd name="T102" fmla="*/ 0 w 96"/>
                <a:gd name="T103" fmla="*/ 19 h 203"/>
                <a:gd name="T104" fmla="*/ 3 w 96"/>
                <a:gd name="T105" fmla="*/ 10 h 203"/>
                <a:gd name="T106" fmla="*/ 11 w 96"/>
                <a:gd name="T107" fmla="*/ 4 h 203"/>
                <a:gd name="T108" fmla="*/ 26 w 96"/>
                <a:gd name="T10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203">
                  <a:moveTo>
                    <a:pt x="26" y="0"/>
                  </a:moveTo>
                  <a:lnTo>
                    <a:pt x="40" y="1"/>
                  </a:lnTo>
                  <a:lnTo>
                    <a:pt x="55" y="6"/>
                  </a:lnTo>
                  <a:lnTo>
                    <a:pt x="68" y="14"/>
                  </a:lnTo>
                  <a:lnTo>
                    <a:pt x="79" y="22"/>
                  </a:lnTo>
                  <a:lnTo>
                    <a:pt x="90" y="38"/>
                  </a:lnTo>
                  <a:lnTo>
                    <a:pt x="96" y="55"/>
                  </a:lnTo>
                  <a:lnTo>
                    <a:pt x="95" y="72"/>
                  </a:lnTo>
                  <a:lnTo>
                    <a:pt x="89" y="89"/>
                  </a:lnTo>
                  <a:lnTo>
                    <a:pt x="78" y="102"/>
                  </a:lnTo>
                  <a:lnTo>
                    <a:pt x="66" y="115"/>
                  </a:lnTo>
                  <a:lnTo>
                    <a:pt x="57" y="128"/>
                  </a:lnTo>
                  <a:lnTo>
                    <a:pt x="52" y="141"/>
                  </a:lnTo>
                  <a:lnTo>
                    <a:pt x="49" y="154"/>
                  </a:lnTo>
                  <a:lnTo>
                    <a:pt x="49" y="167"/>
                  </a:lnTo>
                  <a:lnTo>
                    <a:pt x="55" y="179"/>
                  </a:lnTo>
                  <a:lnTo>
                    <a:pt x="62" y="189"/>
                  </a:lnTo>
                  <a:lnTo>
                    <a:pt x="75" y="196"/>
                  </a:lnTo>
                  <a:lnTo>
                    <a:pt x="77" y="197"/>
                  </a:lnTo>
                  <a:lnTo>
                    <a:pt x="77" y="199"/>
                  </a:lnTo>
                  <a:lnTo>
                    <a:pt x="77" y="201"/>
                  </a:lnTo>
                  <a:lnTo>
                    <a:pt x="75" y="203"/>
                  </a:lnTo>
                  <a:lnTo>
                    <a:pt x="74" y="203"/>
                  </a:lnTo>
                  <a:lnTo>
                    <a:pt x="58" y="197"/>
                  </a:lnTo>
                  <a:lnTo>
                    <a:pt x="48" y="187"/>
                  </a:lnTo>
                  <a:lnTo>
                    <a:pt x="41" y="174"/>
                  </a:lnTo>
                  <a:lnTo>
                    <a:pt x="39" y="159"/>
                  </a:lnTo>
                  <a:lnTo>
                    <a:pt x="40" y="145"/>
                  </a:lnTo>
                  <a:lnTo>
                    <a:pt x="44" y="131"/>
                  </a:lnTo>
                  <a:lnTo>
                    <a:pt x="51" y="117"/>
                  </a:lnTo>
                  <a:lnTo>
                    <a:pt x="60" y="106"/>
                  </a:lnTo>
                  <a:lnTo>
                    <a:pt x="70" y="95"/>
                  </a:lnTo>
                  <a:lnTo>
                    <a:pt x="78" y="83"/>
                  </a:lnTo>
                  <a:lnTo>
                    <a:pt x="83" y="69"/>
                  </a:lnTo>
                  <a:lnTo>
                    <a:pt x="85" y="55"/>
                  </a:lnTo>
                  <a:lnTo>
                    <a:pt x="81" y="43"/>
                  </a:lnTo>
                  <a:lnTo>
                    <a:pt x="72" y="31"/>
                  </a:lnTo>
                  <a:lnTo>
                    <a:pt x="60" y="22"/>
                  </a:lnTo>
                  <a:lnTo>
                    <a:pt x="51" y="18"/>
                  </a:lnTo>
                  <a:lnTo>
                    <a:pt x="41" y="14"/>
                  </a:lnTo>
                  <a:lnTo>
                    <a:pt x="31" y="11"/>
                  </a:lnTo>
                  <a:lnTo>
                    <a:pt x="23" y="14"/>
                  </a:lnTo>
                  <a:lnTo>
                    <a:pt x="19" y="22"/>
                  </a:lnTo>
                  <a:lnTo>
                    <a:pt x="17" y="35"/>
                  </a:lnTo>
                  <a:lnTo>
                    <a:pt x="18" y="38"/>
                  </a:lnTo>
                  <a:lnTo>
                    <a:pt x="18" y="40"/>
                  </a:lnTo>
                  <a:lnTo>
                    <a:pt x="17" y="42"/>
                  </a:lnTo>
                  <a:lnTo>
                    <a:pt x="14" y="43"/>
                  </a:lnTo>
                  <a:lnTo>
                    <a:pt x="11" y="43"/>
                  </a:lnTo>
                  <a:lnTo>
                    <a:pt x="3" y="36"/>
                  </a:lnTo>
                  <a:lnTo>
                    <a:pt x="0" y="28"/>
                  </a:lnTo>
                  <a:lnTo>
                    <a:pt x="0" y="19"/>
                  </a:lnTo>
                  <a:lnTo>
                    <a:pt x="3" y="10"/>
                  </a:lnTo>
                  <a:lnTo>
                    <a:pt x="11" y="4"/>
                  </a:lnTo>
                  <a:lnTo>
                    <a:pt x="2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48"/>
            <p:cNvSpPr>
              <a:spLocks/>
            </p:cNvSpPr>
            <p:nvPr/>
          </p:nvSpPr>
          <p:spPr bwMode="auto">
            <a:xfrm>
              <a:off x="7292975" y="3168650"/>
              <a:ext cx="149225" cy="195263"/>
            </a:xfrm>
            <a:custGeom>
              <a:avLst/>
              <a:gdLst>
                <a:gd name="T0" fmla="*/ 47 w 94"/>
                <a:gd name="T1" fmla="*/ 0 h 123"/>
                <a:gd name="T2" fmla="*/ 58 w 94"/>
                <a:gd name="T3" fmla="*/ 4 h 123"/>
                <a:gd name="T4" fmla="*/ 67 w 94"/>
                <a:gd name="T5" fmla="*/ 11 h 123"/>
                <a:gd name="T6" fmla="*/ 76 w 94"/>
                <a:gd name="T7" fmla="*/ 20 h 123"/>
                <a:gd name="T8" fmla="*/ 85 w 94"/>
                <a:gd name="T9" fmla="*/ 30 h 123"/>
                <a:gd name="T10" fmla="*/ 90 w 94"/>
                <a:gd name="T11" fmla="*/ 40 h 123"/>
                <a:gd name="T12" fmla="*/ 93 w 94"/>
                <a:gd name="T13" fmla="*/ 47 h 123"/>
                <a:gd name="T14" fmla="*/ 94 w 94"/>
                <a:gd name="T15" fmla="*/ 59 h 123"/>
                <a:gd name="T16" fmla="*/ 90 w 94"/>
                <a:gd name="T17" fmla="*/ 68 h 123"/>
                <a:gd name="T18" fmla="*/ 85 w 94"/>
                <a:gd name="T19" fmla="*/ 78 h 123"/>
                <a:gd name="T20" fmla="*/ 75 w 94"/>
                <a:gd name="T21" fmla="*/ 83 h 123"/>
                <a:gd name="T22" fmla="*/ 60 w 94"/>
                <a:gd name="T23" fmla="*/ 88 h 123"/>
                <a:gd name="T24" fmla="*/ 46 w 94"/>
                <a:gd name="T25" fmla="*/ 89 h 123"/>
                <a:gd name="T26" fmla="*/ 35 w 94"/>
                <a:gd name="T27" fmla="*/ 91 h 123"/>
                <a:gd name="T28" fmla="*/ 25 w 94"/>
                <a:gd name="T29" fmla="*/ 92 h 123"/>
                <a:gd name="T30" fmla="*/ 21 w 94"/>
                <a:gd name="T31" fmla="*/ 95 h 123"/>
                <a:gd name="T32" fmla="*/ 16 w 94"/>
                <a:gd name="T33" fmla="*/ 99 h 123"/>
                <a:gd name="T34" fmla="*/ 11 w 94"/>
                <a:gd name="T35" fmla="*/ 102 h 123"/>
                <a:gd name="T36" fmla="*/ 7 w 94"/>
                <a:gd name="T37" fmla="*/ 108 h 123"/>
                <a:gd name="T38" fmla="*/ 7 w 94"/>
                <a:gd name="T39" fmla="*/ 113 h 123"/>
                <a:gd name="T40" fmla="*/ 11 w 94"/>
                <a:gd name="T41" fmla="*/ 117 h 123"/>
                <a:gd name="T42" fmla="*/ 18 w 94"/>
                <a:gd name="T43" fmla="*/ 121 h 123"/>
                <a:gd name="T44" fmla="*/ 20 w 94"/>
                <a:gd name="T45" fmla="*/ 121 h 123"/>
                <a:gd name="T46" fmla="*/ 20 w 94"/>
                <a:gd name="T47" fmla="*/ 122 h 123"/>
                <a:gd name="T48" fmla="*/ 18 w 94"/>
                <a:gd name="T49" fmla="*/ 123 h 123"/>
                <a:gd name="T50" fmla="*/ 9 w 94"/>
                <a:gd name="T51" fmla="*/ 122 h 123"/>
                <a:gd name="T52" fmla="*/ 3 w 94"/>
                <a:gd name="T53" fmla="*/ 117 h 123"/>
                <a:gd name="T54" fmla="*/ 0 w 94"/>
                <a:gd name="T55" fmla="*/ 109 h 123"/>
                <a:gd name="T56" fmla="*/ 1 w 94"/>
                <a:gd name="T57" fmla="*/ 100 h 123"/>
                <a:gd name="T58" fmla="*/ 7 w 94"/>
                <a:gd name="T59" fmla="*/ 92 h 123"/>
                <a:gd name="T60" fmla="*/ 13 w 94"/>
                <a:gd name="T61" fmla="*/ 87 h 123"/>
                <a:gd name="T62" fmla="*/ 24 w 94"/>
                <a:gd name="T63" fmla="*/ 83 h 123"/>
                <a:gd name="T64" fmla="*/ 33 w 94"/>
                <a:gd name="T65" fmla="*/ 80 h 123"/>
                <a:gd name="T66" fmla="*/ 42 w 94"/>
                <a:gd name="T67" fmla="*/ 79 h 123"/>
                <a:gd name="T68" fmla="*/ 51 w 94"/>
                <a:gd name="T69" fmla="*/ 78 h 123"/>
                <a:gd name="T70" fmla="*/ 62 w 94"/>
                <a:gd name="T71" fmla="*/ 75 h 123"/>
                <a:gd name="T72" fmla="*/ 71 w 94"/>
                <a:gd name="T73" fmla="*/ 71 h 123"/>
                <a:gd name="T74" fmla="*/ 77 w 94"/>
                <a:gd name="T75" fmla="*/ 66 h 123"/>
                <a:gd name="T76" fmla="*/ 83 w 94"/>
                <a:gd name="T77" fmla="*/ 59 h 123"/>
                <a:gd name="T78" fmla="*/ 83 w 94"/>
                <a:gd name="T79" fmla="*/ 50 h 123"/>
                <a:gd name="T80" fmla="*/ 77 w 94"/>
                <a:gd name="T81" fmla="*/ 40 h 123"/>
                <a:gd name="T82" fmla="*/ 73 w 94"/>
                <a:gd name="T83" fmla="*/ 34 h 123"/>
                <a:gd name="T84" fmla="*/ 68 w 94"/>
                <a:gd name="T85" fmla="*/ 28 h 123"/>
                <a:gd name="T86" fmla="*/ 60 w 94"/>
                <a:gd name="T87" fmla="*/ 21 h 123"/>
                <a:gd name="T88" fmla="*/ 52 w 94"/>
                <a:gd name="T89" fmla="*/ 15 h 123"/>
                <a:gd name="T90" fmla="*/ 45 w 94"/>
                <a:gd name="T91" fmla="*/ 12 h 123"/>
                <a:gd name="T92" fmla="*/ 38 w 94"/>
                <a:gd name="T93" fmla="*/ 15 h 123"/>
                <a:gd name="T94" fmla="*/ 37 w 94"/>
                <a:gd name="T95" fmla="*/ 16 h 123"/>
                <a:gd name="T96" fmla="*/ 34 w 94"/>
                <a:gd name="T97" fmla="*/ 16 h 123"/>
                <a:gd name="T98" fmla="*/ 31 w 94"/>
                <a:gd name="T99" fmla="*/ 15 h 123"/>
                <a:gd name="T100" fmla="*/ 30 w 94"/>
                <a:gd name="T101" fmla="*/ 13 h 123"/>
                <a:gd name="T102" fmla="*/ 30 w 94"/>
                <a:gd name="T103" fmla="*/ 11 h 123"/>
                <a:gd name="T104" fmla="*/ 30 w 94"/>
                <a:gd name="T105" fmla="*/ 8 h 123"/>
                <a:gd name="T106" fmla="*/ 38 w 94"/>
                <a:gd name="T107" fmla="*/ 2 h 123"/>
                <a:gd name="T108" fmla="*/ 47 w 94"/>
                <a:gd name="T10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23">
                  <a:moveTo>
                    <a:pt x="47" y="0"/>
                  </a:moveTo>
                  <a:lnTo>
                    <a:pt x="58" y="4"/>
                  </a:lnTo>
                  <a:lnTo>
                    <a:pt x="67" y="11"/>
                  </a:lnTo>
                  <a:lnTo>
                    <a:pt x="76" y="20"/>
                  </a:lnTo>
                  <a:lnTo>
                    <a:pt x="85" y="30"/>
                  </a:lnTo>
                  <a:lnTo>
                    <a:pt x="90" y="40"/>
                  </a:lnTo>
                  <a:lnTo>
                    <a:pt x="93" y="47"/>
                  </a:lnTo>
                  <a:lnTo>
                    <a:pt x="94" y="59"/>
                  </a:lnTo>
                  <a:lnTo>
                    <a:pt x="90" y="68"/>
                  </a:lnTo>
                  <a:lnTo>
                    <a:pt x="85" y="78"/>
                  </a:lnTo>
                  <a:lnTo>
                    <a:pt x="75" y="83"/>
                  </a:lnTo>
                  <a:lnTo>
                    <a:pt x="60" y="88"/>
                  </a:lnTo>
                  <a:lnTo>
                    <a:pt x="46" y="89"/>
                  </a:lnTo>
                  <a:lnTo>
                    <a:pt x="35" y="91"/>
                  </a:lnTo>
                  <a:lnTo>
                    <a:pt x="25" y="92"/>
                  </a:lnTo>
                  <a:lnTo>
                    <a:pt x="21" y="95"/>
                  </a:lnTo>
                  <a:lnTo>
                    <a:pt x="16" y="99"/>
                  </a:lnTo>
                  <a:lnTo>
                    <a:pt x="11" y="102"/>
                  </a:lnTo>
                  <a:lnTo>
                    <a:pt x="7" y="108"/>
                  </a:lnTo>
                  <a:lnTo>
                    <a:pt x="7" y="113"/>
                  </a:lnTo>
                  <a:lnTo>
                    <a:pt x="11" y="117"/>
                  </a:lnTo>
                  <a:lnTo>
                    <a:pt x="18" y="121"/>
                  </a:lnTo>
                  <a:lnTo>
                    <a:pt x="20" y="121"/>
                  </a:lnTo>
                  <a:lnTo>
                    <a:pt x="20" y="122"/>
                  </a:lnTo>
                  <a:lnTo>
                    <a:pt x="18" y="123"/>
                  </a:lnTo>
                  <a:lnTo>
                    <a:pt x="9" y="122"/>
                  </a:lnTo>
                  <a:lnTo>
                    <a:pt x="3" y="117"/>
                  </a:lnTo>
                  <a:lnTo>
                    <a:pt x="0" y="109"/>
                  </a:lnTo>
                  <a:lnTo>
                    <a:pt x="1" y="100"/>
                  </a:lnTo>
                  <a:lnTo>
                    <a:pt x="7" y="92"/>
                  </a:lnTo>
                  <a:lnTo>
                    <a:pt x="13" y="87"/>
                  </a:lnTo>
                  <a:lnTo>
                    <a:pt x="24" y="83"/>
                  </a:lnTo>
                  <a:lnTo>
                    <a:pt x="33" y="80"/>
                  </a:lnTo>
                  <a:lnTo>
                    <a:pt x="42" y="79"/>
                  </a:lnTo>
                  <a:lnTo>
                    <a:pt x="51" y="78"/>
                  </a:lnTo>
                  <a:lnTo>
                    <a:pt x="62" y="75"/>
                  </a:lnTo>
                  <a:lnTo>
                    <a:pt x="71" y="71"/>
                  </a:lnTo>
                  <a:lnTo>
                    <a:pt x="77" y="66"/>
                  </a:lnTo>
                  <a:lnTo>
                    <a:pt x="83" y="59"/>
                  </a:lnTo>
                  <a:lnTo>
                    <a:pt x="83" y="50"/>
                  </a:lnTo>
                  <a:lnTo>
                    <a:pt x="77" y="40"/>
                  </a:lnTo>
                  <a:lnTo>
                    <a:pt x="73" y="34"/>
                  </a:lnTo>
                  <a:lnTo>
                    <a:pt x="68" y="28"/>
                  </a:lnTo>
                  <a:lnTo>
                    <a:pt x="60" y="21"/>
                  </a:lnTo>
                  <a:lnTo>
                    <a:pt x="52" y="15"/>
                  </a:lnTo>
                  <a:lnTo>
                    <a:pt x="45" y="12"/>
                  </a:lnTo>
                  <a:lnTo>
                    <a:pt x="38" y="15"/>
                  </a:lnTo>
                  <a:lnTo>
                    <a:pt x="37" y="16"/>
                  </a:lnTo>
                  <a:lnTo>
                    <a:pt x="34" y="16"/>
                  </a:lnTo>
                  <a:lnTo>
                    <a:pt x="31" y="15"/>
                  </a:lnTo>
                  <a:lnTo>
                    <a:pt x="30" y="13"/>
                  </a:lnTo>
                  <a:lnTo>
                    <a:pt x="30" y="11"/>
                  </a:lnTo>
                  <a:lnTo>
                    <a:pt x="30" y="8"/>
                  </a:lnTo>
                  <a:lnTo>
                    <a:pt x="38" y="2"/>
                  </a:lnTo>
                  <a:lnTo>
                    <a:pt x="47"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 name="Freeform 58"/>
          <p:cNvSpPr>
            <a:spLocks noEditPoints="1"/>
          </p:cNvSpPr>
          <p:nvPr userDrawn="1"/>
        </p:nvSpPr>
        <p:spPr bwMode="auto">
          <a:xfrm>
            <a:off x="8153400" y="4320249"/>
            <a:ext cx="958850" cy="1316903"/>
          </a:xfrm>
          <a:custGeom>
            <a:avLst/>
            <a:gdLst>
              <a:gd name="T0" fmla="*/ 42 w 158"/>
              <a:gd name="T1" fmla="*/ 173 h 217"/>
              <a:gd name="T2" fmla="*/ 99 w 158"/>
              <a:gd name="T3" fmla="*/ 200 h 217"/>
              <a:gd name="T4" fmla="*/ 109 w 158"/>
              <a:gd name="T5" fmla="*/ 143 h 217"/>
              <a:gd name="T6" fmla="*/ 96 w 158"/>
              <a:gd name="T7" fmla="*/ 193 h 217"/>
              <a:gd name="T8" fmla="*/ 97 w 158"/>
              <a:gd name="T9" fmla="*/ 123 h 217"/>
              <a:gd name="T10" fmla="*/ 75 w 158"/>
              <a:gd name="T11" fmla="*/ 181 h 217"/>
              <a:gd name="T12" fmla="*/ 72 w 158"/>
              <a:gd name="T13" fmla="*/ 140 h 217"/>
              <a:gd name="T14" fmla="*/ 68 w 158"/>
              <a:gd name="T15" fmla="*/ 118 h 217"/>
              <a:gd name="T16" fmla="*/ 56 w 158"/>
              <a:gd name="T17" fmla="*/ 190 h 217"/>
              <a:gd name="T18" fmla="*/ 47 w 158"/>
              <a:gd name="T19" fmla="*/ 157 h 217"/>
              <a:gd name="T20" fmla="*/ 33 w 158"/>
              <a:gd name="T21" fmla="*/ 110 h 217"/>
              <a:gd name="T22" fmla="*/ 139 w 158"/>
              <a:gd name="T23" fmla="*/ 51 h 217"/>
              <a:gd name="T24" fmla="*/ 89 w 158"/>
              <a:gd name="T25" fmla="*/ 71 h 217"/>
              <a:gd name="T26" fmla="*/ 33 w 158"/>
              <a:gd name="T27" fmla="*/ 62 h 217"/>
              <a:gd name="T28" fmla="*/ 14 w 158"/>
              <a:gd name="T29" fmla="*/ 85 h 217"/>
              <a:gd name="T30" fmla="*/ 9 w 158"/>
              <a:gd name="T31" fmla="*/ 101 h 217"/>
              <a:gd name="T32" fmla="*/ 31 w 158"/>
              <a:gd name="T33" fmla="*/ 98 h 217"/>
              <a:gd name="T34" fmla="*/ 42 w 158"/>
              <a:gd name="T35" fmla="*/ 107 h 217"/>
              <a:gd name="T36" fmla="*/ 61 w 158"/>
              <a:gd name="T37" fmla="*/ 113 h 217"/>
              <a:gd name="T38" fmla="*/ 73 w 158"/>
              <a:gd name="T39" fmla="*/ 103 h 217"/>
              <a:gd name="T40" fmla="*/ 96 w 158"/>
              <a:gd name="T41" fmla="*/ 114 h 217"/>
              <a:gd name="T42" fmla="*/ 111 w 158"/>
              <a:gd name="T43" fmla="*/ 109 h 217"/>
              <a:gd name="T44" fmla="*/ 127 w 158"/>
              <a:gd name="T45" fmla="*/ 110 h 217"/>
              <a:gd name="T46" fmla="*/ 148 w 158"/>
              <a:gd name="T47" fmla="*/ 90 h 217"/>
              <a:gd name="T48" fmla="*/ 135 w 158"/>
              <a:gd name="T49" fmla="*/ 79 h 217"/>
              <a:gd name="T50" fmla="*/ 139 w 158"/>
              <a:gd name="T51" fmla="*/ 51 h 217"/>
              <a:gd name="T52" fmla="*/ 119 w 158"/>
              <a:gd name="T53" fmla="*/ 51 h 217"/>
              <a:gd name="T54" fmla="*/ 114 w 158"/>
              <a:gd name="T55" fmla="*/ 60 h 217"/>
              <a:gd name="T56" fmla="*/ 119 w 158"/>
              <a:gd name="T57" fmla="*/ 66 h 217"/>
              <a:gd name="T58" fmla="*/ 128 w 158"/>
              <a:gd name="T59" fmla="*/ 46 h 217"/>
              <a:gd name="T60" fmla="*/ 118 w 158"/>
              <a:gd name="T61" fmla="*/ 45 h 217"/>
              <a:gd name="T62" fmla="*/ 35 w 158"/>
              <a:gd name="T63" fmla="*/ 41 h 217"/>
              <a:gd name="T64" fmla="*/ 42 w 158"/>
              <a:gd name="T65" fmla="*/ 55 h 217"/>
              <a:gd name="T66" fmla="*/ 37 w 158"/>
              <a:gd name="T67" fmla="*/ 46 h 217"/>
              <a:gd name="T68" fmla="*/ 46 w 158"/>
              <a:gd name="T69" fmla="*/ 50 h 217"/>
              <a:gd name="T70" fmla="*/ 44 w 158"/>
              <a:gd name="T71" fmla="*/ 43 h 217"/>
              <a:gd name="T72" fmla="*/ 41 w 158"/>
              <a:gd name="T73" fmla="*/ 34 h 217"/>
              <a:gd name="T74" fmla="*/ 69 w 158"/>
              <a:gd name="T75" fmla="*/ 33 h 217"/>
              <a:gd name="T76" fmla="*/ 59 w 158"/>
              <a:gd name="T77" fmla="*/ 20 h 217"/>
              <a:gd name="T78" fmla="*/ 90 w 158"/>
              <a:gd name="T79" fmla="*/ 11 h 217"/>
              <a:gd name="T80" fmla="*/ 81 w 158"/>
              <a:gd name="T81" fmla="*/ 35 h 217"/>
              <a:gd name="T82" fmla="*/ 80 w 158"/>
              <a:gd name="T83" fmla="*/ 16 h 217"/>
              <a:gd name="T84" fmla="*/ 88 w 158"/>
              <a:gd name="T85" fmla="*/ 11 h 217"/>
              <a:gd name="T86" fmla="*/ 110 w 158"/>
              <a:gd name="T87" fmla="*/ 42 h 217"/>
              <a:gd name="T88" fmla="*/ 107 w 158"/>
              <a:gd name="T89" fmla="*/ 14 h 217"/>
              <a:gd name="T90" fmla="*/ 126 w 158"/>
              <a:gd name="T91" fmla="*/ 29 h 217"/>
              <a:gd name="T92" fmla="*/ 106 w 158"/>
              <a:gd name="T93" fmla="*/ 13 h 217"/>
              <a:gd name="T94" fmla="*/ 147 w 158"/>
              <a:gd name="T95" fmla="*/ 41 h 217"/>
              <a:gd name="T96" fmla="*/ 156 w 158"/>
              <a:gd name="T97" fmla="*/ 86 h 217"/>
              <a:gd name="T98" fmla="*/ 136 w 158"/>
              <a:gd name="T99" fmla="*/ 122 h 217"/>
              <a:gd name="T100" fmla="*/ 109 w 158"/>
              <a:gd name="T101" fmla="*/ 206 h 217"/>
              <a:gd name="T102" fmla="*/ 64 w 158"/>
              <a:gd name="T103" fmla="*/ 217 h 217"/>
              <a:gd name="T104" fmla="*/ 34 w 158"/>
              <a:gd name="T105" fmla="*/ 198 h 217"/>
              <a:gd name="T106" fmla="*/ 24 w 158"/>
              <a:gd name="T107" fmla="*/ 114 h 217"/>
              <a:gd name="T108" fmla="*/ 0 w 158"/>
              <a:gd name="T109" fmla="*/ 100 h 217"/>
              <a:gd name="T110" fmla="*/ 30 w 158"/>
              <a:gd name="T111" fmla="*/ 3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 h="217">
                <a:moveTo>
                  <a:pt x="33" y="110"/>
                </a:moveTo>
                <a:lnTo>
                  <a:pt x="31" y="110"/>
                </a:lnTo>
                <a:lnTo>
                  <a:pt x="33" y="113"/>
                </a:lnTo>
                <a:lnTo>
                  <a:pt x="35" y="139"/>
                </a:lnTo>
                <a:lnTo>
                  <a:pt x="39" y="165"/>
                </a:lnTo>
                <a:lnTo>
                  <a:pt x="42" y="173"/>
                </a:lnTo>
                <a:lnTo>
                  <a:pt x="44" y="183"/>
                </a:lnTo>
                <a:lnTo>
                  <a:pt x="46" y="193"/>
                </a:lnTo>
                <a:lnTo>
                  <a:pt x="46" y="202"/>
                </a:lnTo>
                <a:lnTo>
                  <a:pt x="64" y="207"/>
                </a:lnTo>
                <a:lnTo>
                  <a:pt x="82" y="206"/>
                </a:lnTo>
                <a:lnTo>
                  <a:pt x="99" y="200"/>
                </a:lnTo>
                <a:lnTo>
                  <a:pt x="102" y="199"/>
                </a:lnTo>
                <a:lnTo>
                  <a:pt x="114" y="161"/>
                </a:lnTo>
                <a:lnTo>
                  <a:pt x="123" y="123"/>
                </a:lnTo>
                <a:lnTo>
                  <a:pt x="116" y="122"/>
                </a:lnTo>
                <a:lnTo>
                  <a:pt x="111" y="119"/>
                </a:lnTo>
                <a:lnTo>
                  <a:pt x="109" y="143"/>
                </a:lnTo>
                <a:lnTo>
                  <a:pt x="105" y="166"/>
                </a:lnTo>
                <a:lnTo>
                  <a:pt x="101" y="191"/>
                </a:lnTo>
                <a:lnTo>
                  <a:pt x="101" y="193"/>
                </a:lnTo>
                <a:lnTo>
                  <a:pt x="99" y="194"/>
                </a:lnTo>
                <a:lnTo>
                  <a:pt x="97" y="194"/>
                </a:lnTo>
                <a:lnTo>
                  <a:pt x="96" y="193"/>
                </a:lnTo>
                <a:lnTo>
                  <a:pt x="96" y="191"/>
                </a:lnTo>
                <a:lnTo>
                  <a:pt x="96" y="166"/>
                </a:lnTo>
                <a:lnTo>
                  <a:pt x="102" y="141"/>
                </a:lnTo>
                <a:lnTo>
                  <a:pt x="106" y="117"/>
                </a:lnTo>
                <a:lnTo>
                  <a:pt x="106" y="115"/>
                </a:lnTo>
                <a:lnTo>
                  <a:pt x="97" y="123"/>
                </a:lnTo>
                <a:lnTo>
                  <a:pt x="88" y="124"/>
                </a:lnTo>
                <a:lnTo>
                  <a:pt x="77" y="121"/>
                </a:lnTo>
                <a:lnTo>
                  <a:pt x="79" y="140"/>
                </a:lnTo>
                <a:lnTo>
                  <a:pt x="77" y="160"/>
                </a:lnTo>
                <a:lnTo>
                  <a:pt x="75" y="178"/>
                </a:lnTo>
                <a:lnTo>
                  <a:pt x="75" y="181"/>
                </a:lnTo>
                <a:lnTo>
                  <a:pt x="73" y="181"/>
                </a:lnTo>
                <a:lnTo>
                  <a:pt x="72" y="181"/>
                </a:lnTo>
                <a:lnTo>
                  <a:pt x="71" y="181"/>
                </a:lnTo>
                <a:lnTo>
                  <a:pt x="69" y="178"/>
                </a:lnTo>
                <a:lnTo>
                  <a:pt x="69" y="160"/>
                </a:lnTo>
                <a:lnTo>
                  <a:pt x="72" y="140"/>
                </a:lnTo>
                <a:lnTo>
                  <a:pt x="72" y="121"/>
                </a:lnTo>
                <a:lnTo>
                  <a:pt x="73" y="119"/>
                </a:lnTo>
                <a:lnTo>
                  <a:pt x="73" y="118"/>
                </a:lnTo>
                <a:lnTo>
                  <a:pt x="75" y="118"/>
                </a:lnTo>
                <a:lnTo>
                  <a:pt x="72" y="114"/>
                </a:lnTo>
                <a:lnTo>
                  <a:pt x="68" y="118"/>
                </a:lnTo>
                <a:lnTo>
                  <a:pt x="64" y="122"/>
                </a:lnTo>
                <a:lnTo>
                  <a:pt x="59" y="123"/>
                </a:lnTo>
                <a:lnTo>
                  <a:pt x="52" y="124"/>
                </a:lnTo>
                <a:lnTo>
                  <a:pt x="52" y="124"/>
                </a:lnTo>
                <a:lnTo>
                  <a:pt x="55" y="157"/>
                </a:lnTo>
                <a:lnTo>
                  <a:pt x="56" y="190"/>
                </a:lnTo>
                <a:lnTo>
                  <a:pt x="55" y="191"/>
                </a:lnTo>
                <a:lnTo>
                  <a:pt x="54" y="191"/>
                </a:lnTo>
                <a:lnTo>
                  <a:pt x="52" y="191"/>
                </a:lnTo>
                <a:lnTo>
                  <a:pt x="51" y="190"/>
                </a:lnTo>
                <a:lnTo>
                  <a:pt x="47" y="174"/>
                </a:lnTo>
                <a:lnTo>
                  <a:pt x="47" y="157"/>
                </a:lnTo>
                <a:lnTo>
                  <a:pt x="47" y="140"/>
                </a:lnTo>
                <a:lnTo>
                  <a:pt x="47" y="123"/>
                </a:lnTo>
                <a:lnTo>
                  <a:pt x="43" y="121"/>
                </a:lnTo>
                <a:lnTo>
                  <a:pt x="39" y="118"/>
                </a:lnTo>
                <a:lnTo>
                  <a:pt x="35" y="114"/>
                </a:lnTo>
                <a:lnTo>
                  <a:pt x="33" y="110"/>
                </a:lnTo>
                <a:close/>
                <a:moveTo>
                  <a:pt x="96" y="52"/>
                </a:moveTo>
                <a:lnTo>
                  <a:pt x="98" y="59"/>
                </a:lnTo>
                <a:lnTo>
                  <a:pt x="99" y="67"/>
                </a:lnTo>
                <a:lnTo>
                  <a:pt x="105" y="68"/>
                </a:lnTo>
                <a:lnTo>
                  <a:pt x="96" y="52"/>
                </a:lnTo>
                <a:close/>
                <a:moveTo>
                  <a:pt x="139" y="51"/>
                </a:moveTo>
                <a:lnTo>
                  <a:pt x="135" y="63"/>
                </a:lnTo>
                <a:lnTo>
                  <a:pt x="127" y="72"/>
                </a:lnTo>
                <a:lnTo>
                  <a:pt x="118" y="79"/>
                </a:lnTo>
                <a:lnTo>
                  <a:pt x="107" y="81"/>
                </a:lnTo>
                <a:lnTo>
                  <a:pt x="98" y="77"/>
                </a:lnTo>
                <a:lnTo>
                  <a:pt x="89" y="71"/>
                </a:lnTo>
                <a:lnTo>
                  <a:pt x="81" y="64"/>
                </a:lnTo>
                <a:lnTo>
                  <a:pt x="75" y="63"/>
                </a:lnTo>
                <a:lnTo>
                  <a:pt x="64" y="63"/>
                </a:lnTo>
                <a:lnTo>
                  <a:pt x="52" y="63"/>
                </a:lnTo>
                <a:lnTo>
                  <a:pt x="42" y="63"/>
                </a:lnTo>
                <a:lnTo>
                  <a:pt x="33" y="62"/>
                </a:lnTo>
                <a:lnTo>
                  <a:pt x="26" y="56"/>
                </a:lnTo>
                <a:lnTo>
                  <a:pt x="21" y="69"/>
                </a:lnTo>
                <a:lnTo>
                  <a:pt x="18" y="84"/>
                </a:lnTo>
                <a:lnTo>
                  <a:pt x="18" y="85"/>
                </a:lnTo>
                <a:lnTo>
                  <a:pt x="16" y="85"/>
                </a:lnTo>
                <a:lnTo>
                  <a:pt x="14" y="85"/>
                </a:lnTo>
                <a:lnTo>
                  <a:pt x="13" y="88"/>
                </a:lnTo>
                <a:lnTo>
                  <a:pt x="12" y="90"/>
                </a:lnTo>
                <a:lnTo>
                  <a:pt x="9" y="93"/>
                </a:lnTo>
                <a:lnTo>
                  <a:pt x="8" y="96"/>
                </a:lnTo>
                <a:lnTo>
                  <a:pt x="8" y="98"/>
                </a:lnTo>
                <a:lnTo>
                  <a:pt x="9" y="101"/>
                </a:lnTo>
                <a:lnTo>
                  <a:pt x="12" y="103"/>
                </a:lnTo>
                <a:lnTo>
                  <a:pt x="17" y="105"/>
                </a:lnTo>
                <a:lnTo>
                  <a:pt x="21" y="105"/>
                </a:lnTo>
                <a:lnTo>
                  <a:pt x="25" y="105"/>
                </a:lnTo>
                <a:lnTo>
                  <a:pt x="29" y="102"/>
                </a:lnTo>
                <a:lnTo>
                  <a:pt x="31" y="98"/>
                </a:lnTo>
                <a:lnTo>
                  <a:pt x="34" y="97"/>
                </a:lnTo>
                <a:lnTo>
                  <a:pt x="35" y="97"/>
                </a:lnTo>
                <a:lnTo>
                  <a:pt x="38" y="98"/>
                </a:lnTo>
                <a:lnTo>
                  <a:pt x="39" y="101"/>
                </a:lnTo>
                <a:lnTo>
                  <a:pt x="41" y="105"/>
                </a:lnTo>
                <a:lnTo>
                  <a:pt x="42" y="107"/>
                </a:lnTo>
                <a:lnTo>
                  <a:pt x="44" y="111"/>
                </a:lnTo>
                <a:lnTo>
                  <a:pt x="48" y="114"/>
                </a:lnTo>
                <a:lnTo>
                  <a:pt x="52" y="115"/>
                </a:lnTo>
                <a:lnTo>
                  <a:pt x="56" y="115"/>
                </a:lnTo>
                <a:lnTo>
                  <a:pt x="59" y="114"/>
                </a:lnTo>
                <a:lnTo>
                  <a:pt x="61" y="113"/>
                </a:lnTo>
                <a:lnTo>
                  <a:pt x="64" y="110"/>
                </a:lnTo>
                <a:lnTo>
                  <a:pt x="65" y="107"/>
                </a:lnTo>
                <a:lnTo>
                  <a:pt x="68" y="103"/>
                </a:lnTo>
                <a:lnTo>
                  <a:pt x="69" y="102"/>
                </a:lnTo>
                <a:lnTo>
                  <a:pt x="71" y="102"/>
                </a:lnTo>
                <a:lnTo>
                  <a:pt x="73" y="103"/>
                </a:lnTo>
                <a:lnTo>
                  <a:pt x="75" y="103"/>
                </a:lnTo>
                <a:lnTo>
                  <a:pt x="75" y="105"/>
                </a:lnTo>
                <a:lnTo>
                  <a:pt x="79" y="111"/>
                </a:lnTo>
                <a:lnTo>
                  <a:pt x="84" y="115"/>
                </a:lnTo>
                <a:lnTo>
                  <a:pt x="90" y="117"/>
                </a:lnTo>
                <a:lnTo>
                  <a:pt x="96" y="114"/>
                </a:lnTo>
                <a:lnTo>
                  <a:pt x="101" y="107"/>
                </a:lnTo>
                <a:lnTo>
                  <a:pt x="102" y="105"/>
                </a:lnTo>
                <a:lnTo>
                  <a:pt x="103" y="105"/>
                </a:lnTo>
                <a:lnTo>
                  <a:pt x="106" y="105"/>
                </a:lnTo>
                <a:lnTo>
                  <a:pt x="107" y="105"/>
                </a:lnTo>
                <a:lnTo>
                  <a:pt x="111" y="109"/>
                </a:lnTo>
                <a:lnTo>
                  <a:pt x="116" y="111"/>
                </a:lnTo>
                <a:lnTo>
                  <a:pt x="120" y="113"/>
                </a:lnTo>
                <a:lnTo>
                  <a:pt x="124" y="114"/>
                </a:lnTo>
                <a:lnTo>
                  <a:pt x="126" y="113"/>
                </a:lnTo>
                <a:lnTo>
                  <a:pt x="126" y="111"/>
                </a:lnTo>
                <a:lnTo>
                  <a:pt x="127" y="110"/>
                </a:lnTo>
                <a:lnTo>
                  <a:pt x="130" y="110"/>
                </a:lnTo>
                <a:lnTo>
                  <a:pt x="132" y="110"/>
                </a:lnTo>
                <a:lnTo>
                  <a:pt x="133" y="113"/>
                </a:lnTo>
                <a:lnTo>
                  <a:pt x="141" y="107"/>
                </a:lnTo>
                <a:lnTo>
                  <a:pt x="147" y="101"/>
                </a:lnTo>
                <a:lnTo>
                  <a:pt x="148" y="90"/>
                </a:lnTo>
                <a:lnTo>
                  <a:pt x="148" y="90"/>
                </a:lnTo>
                <a:lnTo>
                  <a:pt x="147" y="86"/>
                </a:lnTo>
                <a:lnTo>
                  <a:pt x="143" y="84"/>
                </a:lnTo>
                <a:lnTo>
                  <a:pt x="137" y="81"/>
                </a:lnTo>
                <a:lnTo>
                  <a:pt x="136" y="81"/>
                </a:lnTo>
                <a:lnTo>
                  <a:pt x="135" y="79"/>
                </a:lnTo>
                <a:lnTo>
                  <a:pt x="133" y="77"/>
                </a:lnTo>
                <a:lnTo>
                  <a:pt x="132" y="75"/>
                </a:lnTo>
                <a:lnTo>
                  <a:pt x="132" y="72"/>
                </a:lnTo>
                <a:lnTo>
                  <a:pt x="136" y="66"/>
                </a:lnTo>
                <a:lnTo>
                  <a:pt x="139" y="59"/>
                </a:lnTo>
                <a:lnTo>
                  <a:pt x="139" y="51"/>
                </a:lnTo>
                <a:close/>
                <a:moveTo>
                  <a:pt x="50" y="47"/>
                </a:moveTo>
                <a:lnTo>
                  <a:pt x="51" y="55"/>
                </a:lnTo>
                <a:lnTo>
                  <a:pt x="56" y="55"/>
                </a:lnTo>
                <a:lnTo>
                  <a:pt x="50" y="47"/>
                </a:lnTo>
                <a:close/>
                <a:moveTo>
                  <a:pt x="118" y="45"/>
                </a:moveTo>
                <a:lnTo>
                  <a:pt x="119" y="51"/>
                </a:lnTo>
                <a:lnTo>
                  <a:pt x="120" y="59"/>
                </a:lnTo>
                <a:lnTo>
                  <a:pt x="120" y="60"/>
                </a:lnTo>
                <a:lnTo>
                  <a:pt x="119" y="62"/>
                </a:lnTo>
                <a:lnTo>
                  <a:pt x="116" y="62"/>
                </a:lnTo>
                <a:lnTo>
                  <a:pt x="115" y="62"/>
                </a:lnTo>
                <a:lnTo>
                  <a:pt x="114" y="60"/>
                </a:lnTo>
                <a:lnTo>
                  <a:pt x="106" y="50"/>
                </a:lnTo>
                <a:lnTo>
                  <a:pt x="109" y="59"/>
                </a:lnTo>
                <a:lnTo>
                  <a:pt x="111" y="68"/>
                </a:lnTo>
                <a:lnTo>
                  <a:pt x="110" y="69"/>
                </a:lnTo>
                <a:lnTo>
                  <a:pt x="115" y="68"/>
                </a:lnTo>
                <a:lnTo>
                  <a:pt x="119" y="66"/>
                </a:lnTo>
                <a:lnTo>
                  <a:pt x="122" y="63"/>
                </a:lnTo>
                <a:lnTo>
                  <a:pt x="126" y="59"/>
                </a:lnTo>
                <a:lnTo>
                  <a:pt x="127" y="54"/>
                </a:lnTo>
                <a:lnTo>
                  <a:pt x="130" y="49"/>
                </a:lnTo>
                <a:lnTo>
                  <a:pt x="127" y="46"/>
                </a:lnTo>
                <a:lnTo>
                  <a:pt x="128" y="46"/>
                </a:lnTo>
                <a:lnTo>
                  <a:pt x="127" y="49"/>
                </a:lnTo>
                <a:lnTo>
                  <a:pt x="126" y="50"/>
                </a:lnTo>
                <a:lnTo>
                  <a:pt x="124" y="50"/>
                </a:lnTo>
                <a:lnTo>
                  <a:pt x="122" y="50"/>
                </a:lnTo>
                <a:lnTo>
                  <a:pt x="120" y="49"/>
                </a:lnTo>
                <a:lnTo>
                  <a:pt x="118" y="45"/>
                </a:lnTo>
                <a:close/>
                <a:moveTo>
                  <a:pt x="60" y="42"/>
                </a:moveTo>
                <a:lnTo>
                  <a:pt x="64" y="54"/>
                </a:lnTo>
                <a:lnTo>
                  <a:pt x="68" y="54"/>
                </a:lnTo>
                <a:lnTo>
                  <a:pt x="60" y="42"/>
                </a:lnTo>
                <a:close/>
                <a:moveTo>
                  <a:pt x="41" y="34"/>
                </a:moveTo>
                <a:lnTo>
                  <a:pt x="35" y="41"/>
                </a:lnTo>
                <a:lnTo>
                  <a:pt x="31" y="47"/>
                </a:lnTo>
                <a:lnTo>
                  <a:pt x="31" y="50"/>
                </a:lnTo>
                <a:lnTo>
                  <a:pt x="33" y="52"/>
                </a:lnTo>
                <a:lnTo>
                  <a:pt x="35" y="54"/>
                </a:lnTo>
                <a:lnTo>
                  <a:pt x="39" y="55"/>
                </a:lnTo>
                <a:lnTo>
                  <a:pt x="42" y="55"/>
                </a:lnTo>
                <a:lnTo>
                  <a:pt x="46" y="56"/>
                </a:lnTo>
                <a:lnTo>
                  <a:pt x="43" y="51"/>
                </a:lnTo>
                <a:lnTo>
                  <a:pt x="38" y="47"/>
                </a:lnTo>
                <a:lnTo>
                  <a:pt x="37" y="47"/>
                </a:lnTo>
                <a:lnTo>
                  <a:pt x="37" y="47"/>
                </a:lnTo>
                <a:lnTo>
                  <a:pt x="37" y="46"/>
                </a:lnTo>
                <a:lnTo>
                  <a:pt x="37" y="46"/>
                </a:lnTo>
                <a:lnTo>
                  <a:pt x="39" y="45"/>
                </a:lnTo>
                <a:lnTo>
                  <a:pt x="41" y="45"/>
                </a:lnTo>
                <a:lnTo>
                  <a:pt x="42" y="46"/>
                </a:lnTo>
                <a:lnTo>
                  <a:pt x="43" y="47"/>
                </a:lnTo>
                <a:lnTo>
                  <a:pt x="46" y="50"/>
                </a:lnTo>
                <a:lnTo>
                  <a:pt x="47" y="51"/>
                </a:lnTo>
                <a:lnTo>
                  <a:pt x="47" y="51"/>
                </a:lnTo>
                <a:lnTo>
                  <a:pt x="47" y="50"/>
                </a:lnTo>
                <a:lnTo>
                  <a:pt x="47" y="49"/>
                </a:lnTo>
                <a:lnTo>
                  <a:pt x="46" y="46"/>
                </a:lnTo>
                <a:lnTo>
                  <a:pt x="44" y="43"/>
                </a:lnTo>
                <a:lnTo>
                  <a:pt x="43" y="41"/>
                </a:lnTo>
                <a:lnTo>
                  <a:pt x="42" y="38"/>
                </a:lnTo>
                <a:lnTo>
                  <a:pt x="42" y="37"/>
                </a:lnTo>
                <a:lnTo>
                  <a:pt x="41" y="35"/>
                </a:lnTo>
                <a:lnTo>
                  <a:pt x="41" y="34"/>
                </a:lnTo>
                <a:lnTo>
                  <a:pt x="41" y="34"/>
                </a:lnTo>
                <a:close/>
                <a:moveTo>
                  <a:pt x="69" y="33"/>
                </a:moveTo>
                <a:lnTo>
                  <a:pt x="73" y="43"/>
                </a:lnTo>
                <a:lnTo>
                  <a:pt x="76" y="52"/>
                </a:lnTo>
                <a:lnTo>
                  <a:pt x="77" y="54"/>
                </a:lnTo>
                <a:lnTo>
                  <a:pt x="85" y="56"/>
                </a:lnTo>
                <a:lnTo>
                  <a:pt x="69" y="33"/>
                </a:lnTo>
                <a:close/>
                <a:moveTo>
                  <a:pt x="50" y="26"/>
                </a:moveTo>
                <a:lnTo>
                  <a:pt x="43" y="30"/>
                </a:lnTo>
                <a:lnTo>
                  <a:pt x="44" y="31"/>
                </a:lnTo>
                <a:lnTo>
                  <a:pt x="55" y="45"/>
                </a:lnTo>
                <a:lnTo>
                  <a:pt x="50" y="26"/>
                </a:lnTo>
                <a:close/>
                <a:moveTo>
                  <a:pt x="59" y="20"/>
                </a:moveTo>
                <a:lnTo>
                  <a:pt x="55" y="22"/>
                </a:lnTo>
                <a:lnTo>
                  <a:pt x="55" y="22"/>
                </a:lnTo>
                <a:lnTo>
                  <a:pt x="60" y="30"/>
                </a:lnTo>
                <a:lnTo>
                  <a:pt x="65" y="39"/>
                </a:lnTo>
                <a:lnTo>
                  <a:pt x="59" y="20"/>
                </a:lnTo>
                <a:close/>
                <a:moveTo>
                  <a:pt x="90" y="11"/>
                </a:moveTo>
                <a:lnTo>
                  <a:pt x="75" y="12"/>
                </a:lnTo>
                <a:lnTo>
                  <a:pt x="69" y="14"/>
                </a:lnTo>
                <a:lnTo>
                  <a:pt x="65" y="16"/>
                </a:lnTo>
                <a:lnTo>
                  <a:pt x="77" y="34"/>
                </a:lnTo>
                <a:lnTo>
                  <a:pt x="89" y="52"/>
                </a:lnTo>
                <a:lnTo>
                  <a:pt x="81" y="35"/>
                </a:lnTo>
                <a:lnTo>
                  <a:pt x="75" y="17"/>
                </a:lnTo>
                <a:lnTo>
                  <a:pt x="75" y="16"/>
                </a:lnTo>
                <a:lnTo>
                  <a:pt x="76" y="14"/>
                </a:lnTo>
                <a:lnTo>
                  <a:pt x="77" y="13"/>
                </a:lnTo>
                <a:lnTo>
                  <a:pt x="79" y="14"/>
                </a:lnTo>
                <a:lnTo>
                  <a:pt x="80" y="16"/>
                </a:lnTo>
                <a:lnTo>
                  <a:pt x="98" y="46"/>
                </a:lnTo>
                <a:lnTo>
                  <a:pt x="84" y="16"/>
                </a:lnTo>
                <a:lnTo>
                  <a:pt x="84" y="13"/>
                </a:lnTo>
                <a:lnTo>
                  <a:pt x="85" y="12"/>
                </a:lnTo>
                <a:lnTo>
                  <a:pt x="86" y="11"/>
                </a:lnTo>
                <a:lnTo>
                  <a:pt x="88" y="11"/>
                </a:lnTo>
                <a:lnTo>
                  <a:pt x="89" y="12"/>
                </a:lnTo>
                <a:lnTo>
                  <a:pt x="90" y="12"/>
                </a:lnTo>
                <a:lnTo>
                  <a:pt x="90" y="12"/>
                </a:lnTo>
                <a:lnTo>
                  <a:pt x="90" y="12"/>
                </a:lnTo>
                <a:lnTo>
                  <a:pt x="101" y="26"/>
                </a:lnTo>
                <a:lnTo>
                  <a:pt x="110" y="42"/>
                </a:lnTo>
                <a:lnTo>
                  <a:pt x="101" y="17"/>
                </a:lnTo>
                <a:lnTo>
                  <a:pt x="101" y="16"/>
                </a:lnTo>
                <a:lnTo>
                  <a:pt x="102" y="14"/>
                </a:lnTo>
                <a:lnTo>
                  <a:pt x="105" y="13"/>
                </a:lnTo>
                <a:lnTo>
                  <a:pt x="106" y="13"/>
                </a:lnTo>
                <a:lnTo>
                  <a:pt x="107" y="14"/>
                </a:lnTo>
                <a:lnTo>
                  <a:pt x="114" y="24"/>
                </a:lnTo>
                <a:lnTo>
                  <a:pt x="114" y="22"/>
                </a:lnTo>
                <a:lnTo>
                  <a:pt x="116" y="21"/>
                </a:lnTo>
                <a:lnTo>
                  <a:pt x="118" y="21"/>
                </a:lnTo>
                <a:lnTo>
                  <a:pt x="119" y="22"/>
                </a:lnTo>
                <a:lnTo>
                  <a:pt x="126" y="29"/>
                </a:lnTo>
                <a:lnTo>
                  <a:pt x="131" y="37"/>
                </a:lnTo>
                <a:lnTo>
                  <a:pt x="131" y="34"/>
                </a:lnTo>
                <a:lnTo>
                  <a:pt x="131" y="33"/>
                </a:lnTo>
                <a:lnTo>
                  <a:pt x="131" y="31"/>
                </a:lnTo>
                <a:lnTo>
                  <a:pt x="120" y="21"/>
                </a:lnTo>
                <a:lnTo>
                  <a:pt x="106" y="13"/>
                </a:lnTo>
                <a:lnTo>
                  <a:pt x="90" y="11"/>
                </a:lnTo>
                <a:close/>
                <a:moveTo>
                  <a:pt x="99" y="0"/>
                </a:moveTo>
                <a:lnTo>
                  <a:pt x="115" y="4"/>
                </a:lnTo>
                <a:lnTo>
                  <a:pt x="128" y="13"/>
                </a:lnTo>
                <a:lnTo>
                  <a:pt x="140" y="26"/>
                </a:lnTo>
                <a:lnTo>
                  <a:pt x="147" y="41"/>
                </a:lnTo>
                <a:lnTo>
                  <a:pt x="148" y="56"/>
                </a:lnTo>
                <a:lnTo>
                  <a:pt x="144" y="72"/>
                </a:lnTo>
                <a:lnTo>
                  <a:pt x="148" y="75"/>
                </a:lnTo>
                <a:lnTo>
                  <a:pt x="152" y="79"/>
                </a:lnTo>
                <a:lnTo>
                  <a:pt x="154" y="83"/>
                </a:lnTo>
                <a:lnTo>
                  <a:pt x="156" y="86"/>
                </a:lnTo>
                <a:lnTo>
                  <a:pt x="157" y="89"/>
                </a:lnTo>
                <a:lnTo>
                  <a:pt x="158" y="90"/>
                </a:lnTo>
                <a:lnTo>
                  <a:pt x="157" y="102"/>
                </a:lnTo>
                <a:lnTo>
                  <a:pt x="152" y="111"/>
                </a:lnTo>
                <a:lnTo>
                  <a:pt x="145" y="118"/>
                </a:lnTo>
                <a:lnTo>
                  <a:pt x="136" y="122"/>
                </a:lnTo>
                <a:lnTo>
                  <a:pt x="133" y="135"/>
                </a:lnTo>
                <a:lnTo>
                  <a:pt x="130" y="152"/>
                </a:lnTo>
                <a:lnTo>
                  <a:pt x="124" y="169"/>
                </a:lnTo>
                <a:lnTo>
                  <a:pt x="118" y="185"/>
                </a:lnTo>
                <a:lnTo>
                  <a:pt x="113" y="198"/>
                </a:lnTo>
                <a:lnTo>
                  <a:pt x="109" y="206"/>
                </a:lnTo>
                <a:lnTo>
                  <a:pt x="107" y="207"/>
                </a:lnTo>
                <a:lnTo>
                  <a:pt x="106" y="208"/>
                </a:lnTo>
                <a:lnTo>
                  <a:pt x="105" y="210"/>
                </a:lnTo>
                <a:lnTo>
                  <a:pt x="92" y="213"/>
                </a:lnTo>
                <a:lnTo>
                  <a:pt x="79" y="217"/>
                </a:lnTo>
                <a:lnTo>
                  <a:pt x="64" y="217"/>
                </a:lnTo>
                <a:lnTo>
                  <a:pt x="50" y="215"/>
                </a:lnTo>
                <a:lnTo>
                  <a:pt x="38" y="207"/>
                </a:lnTo>
                <a:lnTo>
                  <a:pt x="38" y="207"/>
                </a:lnTo>
                <a:lnTo>
                  <a:pt x="37" y="206"/>
                </a:lnTo>
                <a:lnTo>
                  <a:pt x="35" y="202"/>
                </a:lnTo>
                <a:lnTo>
                  <a:pt x="34" y="198"/>
                </a:lnTo>
                <a:lnTo>
                  <a:pt x="34" y="194"/>
                </a:lnTo>
                <a:lnTo>
                  <a:pt x="33" y="190"/>
                </a:lnTo>
                <a:lnTo>
                  <a:pt x="27" y="160"/>
                </a:lnTo>
                <a:lnTo>
                  <a:pt x="25" y="145"/>
                </a:lnTo>
                <a:lnTo>
                  <a:pt x="22" y="128"/>
                </a:lnTo>
                <a:lnTo>
                  <a:pt x="24" y="114"/>
                </a:lnTo>
                <a:lnTo>
                  <a:pt x="20" y="114"/>
                </a:lnTo>
                <a:lnTo>
                  <a:pt x="14" y="114"/>
                </a:lnTo>
                <a:lnTo>
                  <a:pt x="10" y="113"/>
                </a:lnTo>
                <a:lnTo>
                  <a:pt x="7" y="110"/>
                </a:lnTo>
                <a:lnTo>
                  <a:pt x="3" y="106"/>
                </a:lnTo>
                <a:lnTo>
                  <a:pt x="0" y="100"/>
                </a:lnTo>
                <a:lnTo>
                  <a:pt x="1" y="92"/>
                </a:lnTo>
                <a:lnTo>
                  <a:pt x="5" y="85"/>
                </a:lnTo>
                <a:lnTo>
                  <a:pt x="13" y="83"/>
                </a:lnTo>
                <a:lnTo>
                  <a:pt x="13" y="63"/>
                </a:lnTo>
                <a:lnTo>
                  <a:pt x="20" y="46"/>
                </a:lnTo>
                <a:lnTo>
                  <a:pt x="30" y="30"/>
                </a:lnTo>
                <a:lnTo>
                  <a:pt x="44" y="17"/>
                </a:lnTo>
                <a:lnTo>
                  <a:pt x="61" y="7"/>
                </a:lnTo>
                <a:lnTo>
                  <a:pt x="80" y="1"/>
                </a:lnTo>
                <a:lnTo>
                  <a:pt x="99" y="0"/>
                </a:lnTo>
                <a:close/>
              </a:path>
            </a:pathLst>
          </a:custGeom>
          <a:solidFill>
            <a:schemeClr val="tx1"/>
          </a:solid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883229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2.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5F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65000"/>
                  </a:schemeClr>
                </a:solidFill>
              </a:defRPr>
            </a:lvl1pPr>
          </a:lstStyle>
          <a:p>
            <a:r>
              <a:rPr lang="en-US"/>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r>
              <a:rPr lang="en-US"/>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7CD08052-46D4-4451-BCD3-D01F8058DAE8}" type="slidenum">
              <a:rPr lang="en-US" smtClean="0"/>
              <a:pPr/>
              <a:t>‹#›</a:t>
            </a:fld>
            <a:endParaRPr lang="en-US"/>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xmlns="" val="2106191433"/>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0" r:id="rId3"/>
    <p:sldLayoutId id="2147483686" r:id="rId4"/>
    <p:sldLayoutId id="2147483687" r:id="rId5"/>
    <p:sldLayoutId id="2147483689" r:id="rId6"/>
    <p:sldLayoutId id="2147483690" r:id="rId7"/>
    <p:sldLayoutId id="2147483671" r:id="rId8"/>
    <p:sldLayoutId id="2147483688" r:id="rId9"/>
    <p:sldLayoutId id="2147483680" r:id="rId10"/>
    <p:sldLayoutId id="2147483681" r:id="rId11"/>
    <p:sldLayoutId id="2147483652" r:id="rId12"/>
    <p:sldLayoutId id="2147483685" r:id="rId13"/>
    <p:sldLayoutId id="2147483682" r:id="rId14"/>
    <p:sldLayoutId id="2147483666" r:id="rId15"/>
    <p:sldLayoutId id="2147483691" r:id="rId16"/>
    <p:sldLayoutId id="2147483678" r:id="rId17"/>
    <p:sldLayoutId id="2147483665" r:id="rId18"/>
    <p:sldLayoutId id="2147483679" r:id="rId19"/>
    <p:sldLayoutId id="2147483684" r:id="rId20"/>
    <p:sldLayoutId id="2147483683" r:id="rId21"/>
    <p:sldLayoutId id="2147483651" r:id="rId22"/>
    <p:sldLayoutId id="2147483692" r:id="rId23"/>
    <p:sldLayoutId id="2147483693" r:id="rId24"/>
    <p:sldLayoutId id="2147483694" r:id="rId2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3"/>
          <a:stretch>
            <a:fillRect/>
          </a:stretch>
        </p:blipFill>
        <p:spPr>
          <a:xfrm>
            <a:off x="4638930" y="341031"/>
            <a:ext cx="2914141" cy="804743"/>
          </a:xfrm>
          <a:prstGeom prst="rect">
            <a:avLst/>
          </a:prstGeom>
        </p:spPr>
      </p:pic>
      <p:sp>
        <p:nvSpPr>
          <p:cNvPr id="5" name="Rectangle 4"/>
          <p:cNvSpPr/>
          <p:nvPr userDrawn="1"/>
        </p:nvSpPr>
        <p:spPr>
          <a:xfrm>
            <a:off x="2185947" y="2158991"/>
            <a:ext cx="7820106" cy="3416320"/>
          </a:xfrm>
          <a:prstGeom prst="rect">
            <a:avLst/>
          </a:prstGeom>
        </p:spPr>
        <p:txBody>
          <a:bodyPr wrap="square" anchor="ctr">
            <a:spAutoFit/>
          </a:bodyPr>
          <a:lstStyle/>
          <a:p>
            <a:pPr algn="ctr" defTabSz="914354"/>
            <a:r>
              <a:rPr lang="en-US" sz="5400" dirty="0">
                <a:solidFill>
                  <a:schemeClr val="bg1"/>
                </a:solidFill>
                <a:latin typeface="Calibri Light" panose="020F0302020204030204" pitchFamily="34" charset="0"/>
              </a:rPr>
              <a:t>Free </a:t>
            </a:r>
            <a:r>
              <a:rPr lang="en-US" sz="5400">
                <a:solidFill>
                  <a:schemeClr val="bg1"/>
                </a:solidFill>
                <a:latin typeface="Calibri Light" panose="020F0302020204030204" pitchFamily="34" charset="0"/>
              </a:rPr>
              <a:t>creative templates</a:t>
            </a:r>
            <a:r>
              <a:rPr lang="en-US" sz="5400" dirty="0">
                <a:solidFill>
                  <a:schemeClr val="bg1"/>
                </a:solidFill>
                <a:latin typeface="Calibri Light" panose="020F0302020204030204" pitchFamily="34" charset="0"/>
              </a:rPr>
              <a:t>, charts, diagrams and maps for your outstanding presentations</a:t>
            </a:r>
          </a:p>
        </p:txBody>
      </p:sp>
    </p:spTree>
    <p:extLst>
      <p:ext uri="{BB962C8B-B14F-4D97-AF65-F5344CB8AC3E}">
        <p14:creationId xmlns:p14="http://schemas.microsoft.com/office/powerpoint/2010/main" xmlns="" val="2777589201"/>
      </p:ext>
    </p:extLst>
  </p:cSld>
  <p:clrMap bg1="lt1" tx1="dk1" bg2="lt2" tx2="dk2" accent1="accent1" accent2="accent2" accent3="accent3" accent4="accent4" accent5="accent5" accent6="accent6" hlink="hlink" folHlink="folHlink"/>
  <p:sldLayoutIdLst>
    <p:sldLayoutId id="2147483663" r:id="rId1"/>
  </p:sldLayoutIdLst>
  <p:hf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s.moe.edu.tw/001/Upload/23/relfile/8006/51898/45aa1a5c-100b-45e5-b183-8582594cefa5.pdf" TargetMode="Externa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youtu.be/OTKacBm-9RM" TargetMode="External"/><Relationship Id="rId7" Type="http://schemas.openxmlformats.org/officeDocument/2006/relationships/image" Target="../media/image21.png"/><Relationship Id="rId2" Type="http://schemas.openxmlformats.org/officeDocument/2006/relationships/hyperlink" Target="https://www.youtube.com/watch?v=pAd3tB1zaV4&amp;list=PLaudqThIRa948j7BBl-Ta7mCHZMQ4qIA0&amp;index=3" TargetMode="External"/><Relationship Id="rId1" Type="http://schemas.openxmlformats.org/officeDocument/2006/relationships/slideLayout" Target="../slideLayouts/slideLayout21.xml"/><Relationship Id="rId6" Type="http://schemas.openxmlformats.org/officeDocument/2006/relationships/hyperlink" Target="http://gender.nhes.edu.tw/%E6%80%A7%E5%89%9D%E5%89%8A%E9%98%B2%E6%B2%BB.html" TargetMode="External"/><Relationship Id="rId5" Type="http://schemas.openxmlformats.org/officeDocument/2006/relationships/hyperlink" Target="https://www.youtube.com/watch?v=ZejSQGqnJjk" TargetMode="External"/><Relationship Id="rId4" Type="http://schemas.openxmlformats.org/officeDocument/2006/relationships/hyperlink" Target="https://www.npa.gov.tw/NPAGip/wSite/ct?xItem=27043&amp;ctNode=12642&amp;mp=1" TargetMode="External"/><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hyperlink" Target="https://www.k12ea.gov.tw/Tw/Common/DownloadDetail?filter=043F1AEB-690C-4F45-924E-D1C90AE7694E&amp;id=b615cf90-a3e0-45a7-b3d6-aeffcf87dad3" TargetMode="External"/><Relationship Id="rId2" Type="http://schemas.openxmlformats.org/officeDocument/2006/relationships/image" Target="../media/image24.png"/><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1.xml"/><Relationship Id="rId4" Type="http://schemas.openxmlformats.org/officeDocument/2006/relationships/hyperlink" Target="http://teacher.hlc.edu.tw/ifile_dwif.asp?id=98&amp;vid=14991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3.xml"/><Relationship Id="rId4" Type="http://schemas.openxmlformats.org/officeDocument/2006/relationships/hyperlink" Target="https://www.gender.edu.tw/web/index.php/m7/m7_09_01_01?sid=12"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gender.edu.tw/web/index.php/home/index%E3%80%81" TargetMode="External"/><Relationship Id="rId7" Type="http://schemas.openxmlformats.org/officeDocument/2006/relationships/hyperlink" Target="https://elearn.hrd.gov.tw/mooc/index.php" TargetMode="External"/><Relationship Id="rId2" Type="http://schemas.openxmlformats.org/officeDocument/2006/relationships/hyperlink" Target="http://www.gec.ey.gov.tw/%E3%80%81" TargetMode="External"/><Relationship Id="rId1" Type="http://schemas.openxmlformats.org/officeDocument/2006/relationships/slideLayout" Target="../slideLayouts/slideLayout12.xml"/><Relationship Id="rId6" Type="http://schemas.openxmlformats.org/officeDocument/2006/relationships/hyperlink" Target="https://lifelonglearn.dgpa.gov.tw/Default.aspx%E3%80%81e" TargetMode="External"/><Relationship Id="rId5" Type="http://schemas.openxmlformats.org/officeDocument/2006/relationships/hyperlink" Target="http://gender.set.edu.tw/index.html" TargetMode="External"/><Relationship Id="rId4" Type="http://schemas.openxmlformats.org/officeDocument/2006/relationships/hyperlink" Target="http://gender.cpshs.hcc.edu.tw/bin/home.php/%E3%80%8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s.moe.edu.tw/001/Upload/23/relfile/8006/51898/45aa1a5c-100b-45e5-b183-8582594cefa5.pdf" TargetMode="External"/><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s://law.moj.gov.tw/LawClass/LawAll.aspx?PCode=H0080067"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youtube.com/watch?v=szXm8gsy1qk" TargetMode="External"/><Relationship Id="rId4" Type="http://schemas.openxmlformats.org/officeDocument/2006/relationships/hyperlink" Target="https://www.youtube.com/watch?v=fHSCYj96Fwc"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aw.moj.gov.tw/LawClass/LawAll.aspx?PCode=H0080067"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www.youtube.com/watch?v=szXm8gsy1qk" TargetMode="External"/><Relationship Id="rId4" Type="http://schemas.openxmlformats.org/officeDocument/2006/relationships/hyperlink" Target="https://www.youtube.com/watch?v=fHSCYj96Fwc"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hyperlink" Target="https://www.gender.edu.tw/web/index.php/m7/m7_02_04_index"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fHSCYj96Fwc" TargetMode="External"/><Relationship Id="rId2" Type="http://schemas.openxmlformats.org/officeDocument/2006/relationships/hyperlink" Target="https://law.moj.gov.tw/LawClass/LawAll.aspx?PCode=H0080067" TargetMode="External"/><Relationship Id="rId1" Type="http://schemas.openxmlformats.org/officeDocument/2006/relationships/slideLayout" Target="../slideLayouts/slideLayout3.xml"/><Relationship Id="rId4" Type="http://schemas.openxmlformats.org/officeDocument/2006/relationships/hyperlink" Target="https://www.youtube.com/watch?v=szXm8gsy1qk"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hyperlink" Target="https://www.facebook.com/ZhongMingXuan/videos/vb.378220512242675/433748607435334/?type=2&amp;theater" TargetMode="External"/><Relationship Id="rId4" Type="http://schemas.openxmlformats.org/officeDocument/2006/relationships/hyperlink" Target="http://www.gender.nccu.edu.tw/attachment/law/%E6%80%A7%E5%88%A5%E9%9B%B6%E9%9C%B8%E5%87%8C-%E6%A0%A1%E5%9C%92%E6%80%A7%E9%9C%B8%E5%87%8C%E9%98%B2%E6%B2%BB%E6%89%8B%E5%86%8A.pdf"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youtube.com/watch?v=GRLKvb9dx3s" TargetMode="External"/><Relationship Id="rId1" Type="http://schemas.openxmlformats.org/officeDocument/2006/relationships/slideLayout" Target="../slideLayouts/slideLayout16.xml"/><Relationship Id="rId5" Type="http://schemas.openxmlformats.org/officeDocument/2006/relationships/image" Target="../media/image39.png"/><Relationship Id="rId4" Type="http://schemas.openxmlformats.org/officeDocument/2006/relationships/hyperlink" Target="https://www.youtube.com/watch?v=iGDu82XdQa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s.moe.edu.tw/001/Upload/23/relfile/8006/51898/45aa1a5c-100b-45e5-b183-8582594cefa5.pdf" TargetMode="External"/><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hyperlink" Target="https://law.moj.gov.tw/LawClass/LawAll.aspx?PCode=H0080067"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www.youtube.com/watch?v=szXm8gsy1qk" TargetMode="External"/><Relationship Id="rId4" Type="http://schemas.openxmlformats.org/officeDocument/2006/relationships/hyperlink" Target="https://www.youtube.com/watch?v=fHSCYj96Fwc"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hyperlink" Target="https://law.moj.gov.tw/LawClass/LawAll.aspx?PCode=H0080067"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www.youtube.com/watch?v=szXm8gsy1qk" TargetMode="External"/><Relationship Id="rId4" Type="http://schemas.openxmlformats.org/officeDocument/2006/relationships/hyperlink" Target="https://www.youtube.com/watch?v=fHSCYj96Fwc"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facebook.com/3goodboys/videos/979160098946525/UzpfSTEwMDAwMDI3MDM5MzQzMDoyNDAyMDE4OTA2NDgzNzY2/" TargetMode="Externa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8" Type="http://schemas.openxmlformats.org/officeDocument/2006/relationships/hyperlink" Target="https://www.youtube.com/watch?v=azNY7UE1t_8" TargetMode="External"/><Relationship Id="rId13" Type="http://schemas.openxmlformats.org/officeDocument/2006/relationships/image" Target="../media/image41.png"/><Relationship Id="rId3" Type="http://schemas.openxmlformats.org/officeDocument/2006/relationships/hyperlink" Target="http://www.gec.ey.gov.tw/Video_Content.aspx?n=CDD1A5DAB2B09589&amp;s=E0731A79FF0586D8" TargetMode="External"/><Relationship Id="rId7" Type="http://schemas.openxmlformats.org/officeDocument/2006/relationships/hyperlink" Target="https://www.youtube.com/watch?v=bl3iA1c0Irg" TargetMode="External"/><Relationship Id="rId12" Type="http://schemas.openxmlformats.org/officeDocument/2006/relationships/hyperlink" Target="https://www.youtube.com/watch?v=49ud_iF7kYg" TargetMode="External"/><Relationship Id="rId2" Type="http://schemas.openxmlformats.org/officeDocument/2006/relationships/hyperlink" Target="https://www.facebook.com/viralthread/videos/566703230186045/" TargetMode="External"/><Relationship Id="rId1" Type="http://schemas.openxmlformats.org/officeDocument/2006/relationships/slideLayout" Target="../slideLayouts/slideLayout20.xml"/><Relationship Id="rId6" Type="http://schemas.openxmlformats.org/officeDocument/2006/relationships/hyperlink" Target="https://www.facebook.com/ptsplustw/videos/477146879463776/" TargetMode="External"/><Relationship Id="rId11" Type="http://schemas.openxmlformats.org/officeDocument/2006/relationships/hyperlink" Target="https://plainlaw.me/only-yes-means-yes/?fbclid=IwAR2X_9CJe7vjUg3XJCwjMiK3Y1KZw0SRCuRPbOONB4k6Q-CItUMJCOZyN80" TargetMode="External"/><Relationship Id="rId5" Type="http://schemas.openxmlformats.org/officeDocument/2006/relationships/hyperlink" Target="https://www.facebook.com/StakkFactory/videos/vb.526476884227834/542510452624477/?type=2&amp;theater" TargetMode="External"/><Relationship Id="rId10" Type="http://schemas.openxmlformats.org/officeDocument/2006/relationships/hyperlink" Target="https://www.youtube.com/watch?v=n2QqMPwcUEs" TargetMode="External"/><Relationship Id="rId4" Type="http://schemas.openxmlformats.org/officeDocument/2006/relationships/hyperlink" Target="https://www.youtube.com/watch?v=pgrMCdz93kY" TargetMode="External"/><Relationship Id="rId9" Type="http://schemas.openxmlformats.org/officeDocument/2006/relationships/hyperlink" Target="https://www.youtube.com/watch?v=hxYvCeJx-6s" TargetMode="External"/><Relationship Id="rId14" Type="http://schemas.openxmlformats.org/officeDocument/2006/relationships/image" Target="../media/image42.jpeg"/></Relationships>
</file>

<file path=ppt/slides/_rels/slide41.xml.rels><?xml version="1.0" encoding="UTF-8" standalone="yes"?>
<Relationships xmlns="http://schemas.openxmlformats.org/package/2006/relationships"><Relationship Id="rId8" Type="http://schemas.openxmlformats.org/officeDocument/2006/relationships/hyperlink" Target="https://www.facebook.com/watch/?v=779204772415855" TargetMode="External"/><Relationship Id="rId13" Type="http://schemas.openxmlformats.org/officeDocument/2006/relationships/hyperlink" Target="https://www.facebook.com/100000179566772/videos/2843180905697867/UzpfSTEwMDAwMDI3MDM5MzQzMDoyNTkxNzA1Mjk3NTE1MTI1/" TargetMode="External"/><Relationship Id="rId18" Type="http://schemas.openxmlformats.org/officeDocument/2006/relationships/image" Target="../media/image43.png"/><Relationship Id="rId3" Type="http://schemas.openxmlformats.org/officeDocument/2006/relationships/hyperlink" Target="https://www.youtube.com/watch?v=H57wqEmUHtU&amp;feature=youtu.be" TargetMode="External"/><Relationship Id="rId7" Type="http://schemas.openxmlformats.org/officeDocument/2006/relationships/hyperlink" Target="https://www.facebook.com/ZhangZheSheng/videos/1718350818270327/UzpfSTEwMDAwMDI3MDM5MzQzMDoyNTMyODY0NjQwMDY1ODU4/" TargetMode="External"/><Relationship Id="rId12" Type="http://schemas.openxmlformats.org/officeDocument/2006/relationships/hyperlink" Target="https://www.facebook.com/pg/twgeec/photos/?tab=album&amp;album_id=2094596620856343&amp;__tn__=-UCH-R" TargetMode="External"/><Relationship Id="rId17" Type="http://schemas.openxmlformats.org/officeDocument/2006/relationships/hyperlink" Target="https://www.youtube.com/watch?v=UQgaaJdsS10" TargetMode="External"/><Relationship Id="rId2" Type="http://schemas.openxmlformats.org/officeDocument/2006/relationships/hyperlink" Target="https://www.shoppingdesign.com.tw/post/view/4263?fbclid=IwAR2z9aWM4kPFILrYGdqBB6QcGOs4aCmkgYdXGgPhGZnFtrjGOdB37iiKbt8" TargetMode="External"/><Relationship Id="rId16" Type="http://schemas.openxmlformats.org/officeDocument/2006/relationships/hyperlink" Target="https://udn.com/news/story/11315/3358356?fbclid=IwAR3Crm0dPhOfq-tP-TiE-uiU4V_W2QZoZiGGn63cRyZi1GkGdWsiRCcRAx8" TargetMode="External"/><Relationship Id="rId1" Type="http://schemas.openxmlformats.org/officeDocument/2006/relationships/slideLayout" Target="../slideLayouts/slideLayout20.xml"/><Relationship Id="rId6" Type="http://schemas.openxmlformats.org/officeDocument/2006/relationships/hyperlink" Target="https://youtu.be/St0NI0JHf00" TargetMode="External"/><Relationship Id="rId11" Type="http://schemas.openxmlformats.org/officeDocument/2006/relationships/hyperlink" Target="https://www.facebook.com/pg/twgeec/photos/?tab=album&amp;album_id=2109584989357506&amp;__tn__=-UCH-R" TargetMode="External"/><Relationship Id="rId5" Type="http://schemas.openxmlformats.org/officeDocument/2006/relationships/hyperlink" Target="https://www.youtube.com/watch?v=s6SJryhAvek" TargetMode="External"/><Relationship Id="rId15" Type="http://schemas.openxmlformats.org/officeDocument/2006/relationships/hyperlink" Target="https://news.cts.com.tw/cts/society/201905/201905011959709.html?fbclid=IwAR1x9JQn3GtOM5DHKNFADaSu4Hd7NQe6txvDBLOptup_tKyVONHMR8uHkAE" TargetMode="External"/><Relationship Id="rId10" Type="http://schemas.openxmlformats.org/officeDocument/2006/relationships/hyperlink" Target="https://www.facebook.com/pg/hateworldphilosopher/photos/?tab=album&amp;album_id=1381114525352442&amp;__tn__=-UCH-R" TargetMode="External"/><Relationship Id="rId4" Type="http://schemas.openxmlformats.org/officeDocument/2006/relationships/hyperlink" Target="https://www.youtube.com/watch?v=y0jUDJeRjd8" TargetMode="External"/><Relationship Id="rId9" Type="http://schemas.openxmlformats.org/officeDocument/2006/relationships/hyperlink" Target="https://www.facebook.com/awakeningfoundation/videos/493989591112222/" TargetMode="External"/><Relationship Id="rId14" Type="http://schemas.openxmlformats.org/officeDocument/2006/relationships/hyperlink" Target="https://www.facebook.com/JudgeAd/videos/2286357678088755/UzpfSTEwMDAwMDI3MDM5MzQzMDoyNjE1MTExMDAxODQxMjIx/"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s.moe.edu.tw/001/Upload/23/relfile/8006/51898/45aa1a5c-100b-45e5-b183-8582594cefa5.pdf" TargetMode="External"/><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hyperlink" Target="mailto:9503016@gms.ndhu.edu.tw"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zh-tw.facebook.com/twgeec/videos/%E6%84%9B%E5%9C%A8%E4%B8%83%E5%A4%95/645442295930451/" TargetMode="External"/><Relationship Id="rId7" Type="http://schemas.openxmlformats.org/officeDocument/2006/relationships/hyperlink" Target="https://law.moj.gov.tw/LawClass/LawAll.aspx?pcode=D0050023"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facebook.com/twgeec/videos/%E6%88%91%E6%84%9B%E5%81%B6%E5%83%8Fx11/2386966958000993/"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law.moj.gov.tw/LawClass/LawAll.aspx?PCode=H0080067" TargetMode="External"/><Relationship Id="rId7" Type="http://schemas.openxmlformats.org/officeDocument/2006/relationships/hyperlink" Target="https://www.gender.edu.tw/web/index.php/m7/m7_02_03_01?sid=75" TargetMode="External"/><Relationship Id="rId2" Type="http://schemas.openxmlformats.org/officeDocument/2006/relationships/hyperlink" Target="https://www.youtube.com/watch?v=V_M9ZId2QAY" TargetMode="External"/><Relationship Id="rId1" Type="http://schemas.openxmlformats.org/officeDocument/2006/relationships/slideLayout" Target="../slideLayouts/slideLayout6.xml"/><Relationship Id="rId6" Type="http://schemas.openxmlformats.org/officeDocument/2006/relationships/hyperlink" Target="https://www.gender.edu.tw/web/index.php/m3/m3_03_index" TargetMode="External"/><Relationship Id="rId5" Type="http://schemas.openxmlformats.org/officeDocument/2006/relationships/hyperlink" Target="http://law.moj.gov.tw/Law/LawSearchResult.aspx?p=A&amp;t=A1A2E1F1&amp;k1=%E6%A0%A1%E5%9C%92%E6%80%A7%E4%BE%B5%E5%AE%B3%E6%80%A7%E9%A8%B7%E6%93%BE%E6%88%96%E6%80%A7%E9%9C%B8%E5%87%8C%E9%98%B2%E6%B2%BB%E6%BA%96%E5%89%87" TargetMode="External"/><Relationship Id="rId4" Type="http://schemas.openxmlformats.org/officeDocument/2006/relationships/hyperlink" Target="http://law.moj.gov.tw/Law/LawSearchResult.aspx?p=A&amp;t=A1A2E1F1&amp;k1=%E6%80%A7%E5%88%A5%E5%B9%B3%E7%AD%8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s.moe.edu.tw/001/Upload/23/relfile/8006/51898/45aa1a5c-100b-45e5-b183-8582594cefa5.pdf" TargetMode="Externa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s.moe.edu.tw/001/Upload/23/relfile/8006/51898/45aa1a5c-100b-45e5-b183-8582594cefa5.pdf" TargetMode="Externa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s.moe.edu.tw/001/Upload/23/relfile/8006/51898/45aa1a5c-100b-45e5-b183-8582594cefa5.pdf" TargetMode="Externa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031757" y="6189597"/>
            <a:ext cx="2743200" cy="365125"/>
          </a:xfrm>
        </p:spPr>
        <p:txBody>
          <a:bodyPr/>
          <a:lstStyle/>
          <a:p>
            <a:r>
              <a:rPr lang="en-US" altLang="zh-TW" sz="2400" dirty="0" smtClean="0">
                <a:solidFill>
                  <a:srgbClr val="002060"/>
                </a:solidFill>
              </a:rPr>
              <a:t>108/09/05-06</a:t>
            </a:r>
            <a:endParaRPr lang="en-US" sz="2400" dirty="0">
              <a:solidFill>
                <a:srgbClr val="002060"/>
              </a:solidFill>
            </a:endParaRPr>
          </a:p>
        </p:txBody>
      </p:sp>
      <p:sp>
        <p:nvSpPr>
          <p:cNvPr id="2" name="Title 1"/>
          <p:cNvSpPr>
            <a:spLocks noGrp="1"/>
          </p:cNvSpPr>
          <p:nvPr>
            <p:ph type="ctrTitle"/>
          </p:nvPr>
        </p:nvSpPr>
        <p:spPr>
          <a:xfrm>
            <a:off x="647700" y="3907628"/>
            <a:ext cx="6908800" cy="2387600"/>
          </a:xfrm>
        </p:spPr>
        <p:txBody>
          <a:bodyPr>
            <a:normAutofit/>
          </a:bodyPr>
          <a:lstStyle/>
          <a:p>
            <a:r>
              <a:rPr lang="en-US" altLang="zh-TW" sz="2800" dirty="0" smtClean="0">
                <a:solidFill>
                  <a:srgbClr val="002060"/>
                </a:solidFill>
                <a:latin typeface="微軟正黑體" pitchFamily="34" charset="-120"/>
                <a:ea typeface="微軟正黑體" pitchFamily="34" charset="-120"/>
              </a:rPr>
              <a:t>108</a:t>
            </a:r>
            <a:r>
              <a:rPr lang="zh-TW" altLang="en-US" sz="2800" dirty="0" smtClean="0">
                <a:solidFill>
                  <a:srgbClr val="002060"/>
                </a:solidFill>
                <a:latin typeface="微軟正黑體" pitchFamily="34" charset="-120"/>
                <a:ea typeface="微軟正黑體" pitchFamily="34" charset="-120"/>
              </a:rPr>
              <a:t>年度友善校園學生事務及輔導工作計畫</a:t>
            </a:r>
            <a:r>
              <a:rPr lang="en-US" altLang="zh-TW" sz="2800" dirty="0" smtClean="0">
                <a:solidFill>
                  <a:srgbClr val="002060"/>
                </a:solidFill>
                <a:latin typeface="微軟正黑體" pitchFamily="34" charset="-120"/>
                <a:ea typeface="微軟正黑體" pitchFamily="34" charset="-120"/>
              </a:rPr>
              <a:t/>
            </a:r>
            <a:br>
              <a:rPr lang="en-US" altLang="zh-TW" sz="2800" dirty="0" smtClean="0">
                <a:solidFill>
                  <a:srgbClr val="002060"/>
                </a:solidFill>
                <a:latin typeface="微軟正黑體" pitchFamily="34" charset="-120"/>
                <a:ea typeface="微軟正黑體" pitchFamily="34" charset="-120"/>
              </a:rPr>
            </a:br>
            <a:r>
              <a:rPr lang="en-US" altLang="zh-TW" sz="2800" dirty="0" smtClean="0">
                <a:solidFill>
                  <a:srgbClr val="002060"/>
                </a:solidFill>
                <a:latin typeface="微軟正黑體" pitchFamily="34" charset="-120"/>
                <a:ea typeface="微軟正黑體" pitchFamily="34" charset="-120"/>
              </a:rPr>
              <a:t/>
            </a:r>
            <a:br>
              <a:rPr lang="en-US" altLang="zh-TW" sz="2800" dirty="0" smtClean="0">
                <a:solidFill>
                  <a:srgbClr val="002060"/>
                </a:solidFill>
                <a:latin typeface="微軟正黑體" pitchFamily="34" charset="-120"/>
                <a:ea typeface="微軟正黑體" pitchFamily="34" charset="-120"/>
              </a:rPr>
            </a:br>
            <a:r>
              <a:rPr lang="zh-TW" altLang="en-US" sz="3200" dirty="0" smtClean="0">
                <a:solidFill>
                  <a:srgbClr val="0070C0"/>
                </a:solidFill>
                <a:latin typeface="微軟正黑體" pitchFamily="34" charset="-120"/>
                <a:ea typeface="微軟正黑體" pitchFamily="34" charset="-120"/>
              </a:rPr>
              <a:t>培訓縣市及所屬學校性別平等教育委員會委員專業知能暨性剝削防治研習</a:t>
            </a:r>
            <a:endParaRPr lang="en-US" sz="3200" dirty="0">
              <a:solidFill>
                <a:srgbClr val="0070C0"/>
              </a:solidFill>
              <a:latin typeface="微軟正黑體" pitchFamily="34" charset="-120"/>
              <a:ea typeface="微軟正黑體" pitchFamily="34" charset="-120"/>
            </a:endParaRPr>
          </a:p>
        </p:txBody>
      </p:sp>
      <p:sp>
        <p:nvSpPr>
          <p:cNvPr id="3" name="Subtitle 2"/>
          <p:cNvSpPr>
            <a:spLocks noGrp="1"/>
          </p:cNvSpPr>
          <p:nvPr>
            <p:ph type="subTitle" idx="1"/>
          </p:nvPr>
        </p:nvSpPr>
        <p:spPr>
          <a:xfrm>
            <a:off x="5317286" y="5712552"/>
            <a:ext cx="6500064" cy="486570"/>
          </a:xfrm>
        </p:spPr>
        <p:txBody>
          <a:bodyPr>
            <a:noAutofit/>
          </a:bodyPr>
          <a:lstStyle/>
          <a:p>
            <a:pPr algn="r"/>
            <a:r>
              <a:rPr lang="zh-TW" altLang="en-US" sz="3200" b="1" dirty="0" smtClean="0">
                <a:latin typeface="微軟正黑體" pitchFamily="34" charset="-120"/>
                <a:ea typeface="微軟正黑體" pitchFamily="34" charset="-120"/>
              </a:rPr>
              <a:t>分享者：蕭志樺老師</a:t>
            </a:r>
            <a:endParaRPr lang="en-US" sz="3200" b="1" dirty="0">
              <a:latin typeface="微軟正黑體" pitchFamily="34" charset="-120"/>
              <a:ea typeface="微軟正黑體" pitchFamily="34" charset="-120"/>
            </a:endParaRPr>
          </a:p>
        </p:txBody>
      </p:sp>
    </p:spTree>
    <p:extLst>
      <p:ext uri="{BB962C8B-B14F-4D97-AF65-F5344CB8AC3E}">
        <p14:creationId xmlns:p14="http://schemas.microsoft.com/office/powerpoint/2010/main" xmlns="" val="2116536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62338" y="215900"/>
            <a:ext cx="7694645" cy="617612"/>
          </a:xfrm>
        </p:spPr>
        <p:txBody>
          <a:bodyPr>
            <a:normAutofit fontScale="90000"/>
          </a:bodyPr>
          <a:lstStyle/>
          <a:p>
            <a:r>
              <a:rPr lang="zh-TW" altLang="en-US" dirty="0" smtClean="0">
                <a:latin typeface="微軟正黑體" pitchFamily="34" charset="-120"/>
                <a:ea typeface="微軟正黑體" pitchFamily="34" charset="-120"/>
              </a:rPr>
              <a:t>資料來源：教育部</a:t>
            </a:r>
            <a:r>
              <a:rPr lang="zh-TW" altLang="en-US" dirty="0" smtClean="0">
                <a:latin typeface="微軟正黑體" pitchFamily="34" charset="-120"/>
                <a:ea typeface="微軟正黑體" pitchFamily="34" charset="-120"/>
                <a:hlinkClick r:id="rId2"/>
              </a:rPr>
              <a:t>說明</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894D8CCC-6DF7-4B8B-866D-DA1CD04567F8}" type="slidenum">
              <a:rPr lang="en-US" altLang="zh-TW" smtClean="0"/>
              <a:pPr>
                <a:defRPr/>
              </a:pPr>
              <a:t>10</a:t>
            </a:fld>
            <a:endParaRPr lang="en-US" altLang="zh-TW"/>
          </a:p>
        </p:txBody>
      </p:sp>
      <p:pic>
        <p:nvPicPr>
          <p:cNvPr id="78850" name="Picture 2"/>
          <p:cNvPicPr>
            <a:picLocks noChangeAspect="1" noChangeArrowheads="1"/>
          </p:cNvPicPr>
          <p:nvPr/>
        </p:nvPicPr>
        <p:blipFill>
          <a:blip r:embed="rId3"/>
          <a:srcRect l="19922" t="21875" r="22070" b="5208"/>
          <a:stretch>
            <a:fillRect/>
          </a:stretch>
        </p:blipFill>
        <p:spPr bwMode="auto">
          <a:xfrm>
            <a:off x="641312" y="812800"/>
            <a:ext cx="11144328" cy="6616700"/>
          </a:xfrm>
          <a:prstGeom prst="rect">
            <a:avLst/>
          </a:prstGeom>
          <a:noFill/>
          <a:ln w="9525">
            <a:noFill/>
            <a:miter lim="800000"/>
            <a:headEnd/>
            <a:tailEnd/>
          </a:ln>
          <a:effectLst/>
        </p:spPr>
      </p:pic>
    </p:spTree>
  </p:cSld>
  <p:clrMapOvr>
    <a:masterClrMapping/>
  </p:clrMapOvr>
  <p:transition spd="med">
    <p:blinds/>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894D8CCC-6DF7-4B8B-866D-DA1CD04567F8}" type="slidenum">
              <a:rPr lang="en-US" altLang="zh-TW" smtClean="0"/>
              <a:pPr>
                <a:defRPr/>
              </a:pPr>
              <a:t>11</a:t>
            </a:fld>
            <a:endParaRPr lang="en-US" altLang="zh-TW"/>
          </a:p>
        </p:txBody>
      </p:sp>
      <p:sp>
        <p:nvSpPr>
          <p:cNvPr id="7" name="文字方塊 6"/>
          <p:cNvSpPr txBox="1"/>
          <p:nvPr/>
        </p:nvSpPr>
        <p:spPr>
          <a:xfrm>
            <a:off x="3175000" y="1485900"/>
            <a:ext cx="6740948" cy="2062103"/>
          </a:xfrm>
          <a:prstGeom prst="rect">
            <a:avLst/>
          </a:prstGeom>
          <a:noFill/>
        </p:spPr>
        <p:txBody>
          <a:bodyPr wrap="none" rtlCol="0">
            <a:spAutoFit/>
          </a:bodyPr>
          <a:lstStyle/>
          <a:p>
            <a:r>
              <a:rPr lang="zh-TW" altLang="en-US" sz="3200" dirty="0" smtClean="0">
                <a:solidFill>
                  <a:schemeClr val="accent6">
                    <a:lumMod val="60000"/>
                    <a:lumOff val="40000"/>
                  </a:schemeClr>
                </a:solidFill>
                <a:latin typeface="微軟正黑體" pitchFamily="34" charset="-120"/>
                <a:ea typeface="微軟正黑體" pitchFamily="34" charset="-120"/>
              </a:rPr>
              <a:t>性剝削定義</a:t>
            </a:r>
            <a:r>
              <a:rPr lang="zh-TW" altLang="en-US" sz="3200" dirty="0" smtClean="0">
                <a:solidFill>
                  <a:schemeClr val="accent6">
                    <a:lumMod val="60000"/>
                    <a:lumOff val="40000"/>
                  </a:schemeClr>
                </a:solidFill>
                <a:latin typeface="微軟正黑體" pitchFamily="34" charset="-120"/>
                <a:ea typeface="微軟正黑體" pitchFamily="34" charset="-120"/>
                <a:hlinkClick r:id="rId2"/>
              </a:rPr>
              <a:t>影片</a:t>
            </a:r>
            <a:endParaRPr lang="en-US" altLang="zh-TW" sz="3200" dirty="0" smtClean="0">
              <a:solidFill>
                <a:schemeClr val="accent6">
                  <a:lumMod val="60000"/>
                  <a:lumOff val="40000"/>
                </a:schemeClr>
              </a:solidFill>
              <a:latin typeface="微軟正黑體" pitchFamily="34" charset="-120"/>
              <a:ea typeface="微軟正黑體" pitchFamily="34" charset="-120"/>
            </a:endParaRPr>
          </a:p>
          <a:p>
            <a:r>
              <a:rPr lang="zh-TW" altLang="en-US" sz="3200" dirty="0" smtClean="0">
                <a:solidFill>
                  <a:schemeClr val="accent6">
                    <a:lumMod val="60000"/>
                    <a:lumOff val="40000"/>
                  </a:schemeClr>
                </a:solidFill>
                <a:latin typeface="微軟正黑體" pitchFamily="34" charset="-120"/>
                <a:ea typeface="微軟正黑體" pitchFamily="34" charset="-120"/>
              </a:rPr>
              <a:t>性剝削防治</a:t>
            </a:r>
            <a:r>
              <a:rPr lang="zh-TW" altLang="en-US" sz="3200" dirty="0" smtClean="0">
                <a:solidFill>
                  <a:schemeClr val="accent6">
                    <a:lumMod val="60000"/>
                    <a:lumOff val="40000"/>
                  </a:schemeClr>
                </a:solidFill>
                <a:latin typeface="微軟正黑體" pitchFamily="34" charset="-120"/>
                <a:ea typeface="微軟正黑體" pitchFamily="34" charset="-120"/>
                <a:hlinkClick r:id="rId3"/>
              </a:rPr>
              <a:t>宣導</a:t>
            </a:r>
            <a:r>
              <a:rPr lang="zh-TW" altLang="en-US" sz="3200" dirty="0" smtClean="0">
                <a:solidFill>
                  <a:schemeClr val="accent6">
                    <a:lumMod val="60000"/>
                    <a:lumOff val="40000"/>
                  </a:schemeClr>
                </a:solidFill>
                <a:latin typeface="微軟正黑體" pitchFamily="34" charset="-120"/>
                <a:ea typeface="微軟正黑體" pitchFamily="34" charset="-120"/>
              </a:rPr>
              <a:t> 影片</a:t>
            </a:r>
            <a:r>
              <a:rPr lang="en-US" altLang="zh-TW" sz="3200" dirty="0" smtClean="0">
                <a:solidFill>
                  <a:schemeClr val="accent6">
                    <a:lumMod val="60000"/>
                    <a:lumOff val="40000"/>
                  </a:schemeClr>
                </a:solidFill>
                <a:latin typeface="微軟正黑體" pitchFamily="34" charset="-120"/>
                <a:ea typeface="微軟正黑體" pitchFamily="34" charset="-120"/>
              </a:rPr>
              <a:t>(11:20</a:t>
            </a:r>
            <a:r>
              <a:rPr lang="zh-TW" altLang="en-US" sz="3200" dirty="0" smtClean="0">
                <a:solidFill>
                  <a:schemeClr val="accent6">
                    <a:lumMod val="60000"/>
                    <a:lumOff val="40000"/>
                  </a:schemeClr>
                </a:solidFill>
                <a:latin typeface="微軟正黑體" pitchFamily="34" charset="-120"/>
                <a:ea typeface="微軟正黑體" pitchFamily="34" charset="-120"/>
              </a:rPr>
              <a:t>至</a:t>
            </a:r>
            <a:r>
              <a:rPr lang="en-US" altLang="zh-TW" sz="3200" dirty="0" smtClean="0">
                <a:solidFill>
                  <a:schemeClr val="accent6">
                    <a:lumMod val="60000"/>
                    <a:lumOff val="40000"/>
                  </a:schemeClr>
                </a:solidFill>
                <a:latin typeface="微軟正黑體" pitchFamily="34" charset="-120"/>
                <a:ea typeface="微軟正黑體" pitchFamily="34" charset="-120"/>
              </a:rPr>
              <a:t>12:34)</a:t>
            </a:r>
          </a:p>
          <a:p>
            <a:r>
              <a:rPr lang="zh-TW" altLang="en-US" sz="3200" dirty="0" smtClean="0">
                <a:solidFill>
                  <a:schemeClr val="accent6">
                    <a:lumMod val="60000"/>
                    <a:lumOff val="40000"/>
                  </a:schemeClr>
                </a:solidFill>
                <a:latin typeface="微軟正黑體" pitchFamily="34" charset="-120"/>
                <a:ea typeface="微軟正黑體" pitchFamily="34" charset="-120"/>
              </a:rPr>
              <a:t>警政署宣導 </a:t>
            </a:r>
            <a:r>
              <a:rPr lang="zh-TW" altLang="en-US" sz="3200" dirty="0" smtClean="0">
                <a:solidFill>
                  <a:schemeClr val="accent6">
                    <a:lumMod val="60000"/>
                    <a:lumOff val="40000"/>
                  </a:schemeClr>
                </a:solidFill>
                <a:latin typeface="微軟正黑體" pitchFamily="34" charset="-120"/>
                <a:ea typeface="微軟正黑體" pitchFamily="34" charset="-120"/>
                <a:hlinkClick r:id="rId4"/>
              </a:rPr>
              <a:t>網頁</a:t>
            </a:r>
            <a:endParaRPr lang="en-US" altLang="zh-TW" sz="3200" dirty="0" smtClean="0">
              <a:solidFill>
                <a:schemeClr val="accent6">
                  <a:lumMod val="60000"/>
                  <a:lumOff val="40000"/>
                </a:schemeClr>
              </a:solidFill>
              <a:latin typeface="微軟正黑體" pitchFamily="34" charset="-120"/>
              <a:ea typeface="微軟正黑體" pitchFamily="34" charset="-120"/>
            </a:endParaRPr>
          </a:p>
          <a:p>
            <a:r>
              <a:rPr lang="zh-TW" altLang="en-US" sz="3200" dirty="0" smtClean="0">
                <a:solidFill>
                  <a:schemeClr val="accent6">
                    <a:lumMod val="60000"/>
                    <a:lumOff val="40000"/>
                  </a:schemeClr>
                </a:solidFill>
                <a:latin typeface="微軟正黑體" pitchFamily="34" charset="-120"/>
                <a:ea typeface="微軟正黑體" pitchFamily="34" charset="-120"/>
              </a:rPr>
              <a:t>桃園市警察局 </a:t>
            </a:r>
            <a:r>
              <a:rPr lang="en-US" altLang="zh-TW" sz="3200" dirty="0" smtClean="0">
                <a:solidFill>
                  <a:schemeClr val="accent6">
                    <a:lumMod val="60000"/>
                    <a:lumOff val="40000"/>
                  </a:schemeClr>
                </a:solidFill>
                <a:latin typeface="微軟正黑體" pitchFamily="34" charset="-120"/>
                <a:ea typeface="微軟正黑體" pitchFamily="34" charset="-120"/>
              </a:rPr>
              <a:t>RAP</a:t>
            </a:r>
            <a:r>
              <a:rPr lang="zh-TW" altLang="en-US" sz="3200" dirty="0" smtClean="0">
                <a:solidFill>
                  <a:schemeClr val="accent6">
                    <a:lumMod val="60000"/>
                    <a:lumOff val="40000"/>
                  </a:schemeClr>
                </a:solidFill>
                <a:latin typeface="微軟正黑體" pitchFamily="34" charset="-120"/>
                <a:ea typeface="微軟正黑體" pitchFamily="34" charset="-120"/>
                <a:hlinkClick r:id="rId5"/>
              </a:rPr>
              <a:t>動畫</a:t>
            </a:r>
            <a:endParaRPr lang="zh-TW" altLang="en-US" sz="3200" dirty="0">
              <a:solidFill>
                <a:schemeClr val="accent6">
                  <a:lumMod val="60000"/>
                  <a:lumOff val="40000"/>
                </a:schemeClr>
              </a:solidFill>
              <a:latin typeface="微軟正黑體" pitchFamily="34" charset="-120"/>
              <a:ea typeface="微軟正黑體" pitchFamily="34" charset="-120"/>
            </a:endParaRPr>
          </a:p>
        </p:txBody>
      </p:sp>
      <p:sp>
        <p:nvSpPr>
          <p:cNvPr id="8" name="文字方塊 7"/>
          <p:cNvSpPr txBox="1"/>
          <p:nvPr/>
        </p:nvSpPr>
        <p:spPr>
          <a:xfrm>
            <a:off x="9029700" y="5003800"/>
            <a:ext cx="2374900" cy="707886"/>
          </a:xfrm>
          <a:prstGeom prst="rect">
            <a:avLst/>
          </a:prstGeom>
          <a:noFill/>
        </p:spPr>
        <p:txBody>
          <a:bodyPr wrap="square" rtlCol="0">
            <a:spAutoFit/>
          </a:bodyPr>
          <a:lstStyle/>
          <a:p>
            <a:r>
              <a:rPr lang="zh-TW" altLang="en-US" sz="2000" dirty="0" smtClean="0">
                <a:latin typeface="微軟正黑體" pitchFamily="34" charset="-120"/>
                <a:ea typeface="微軟正黑體" pitchFamily="34" charset="-120"/>
              </a:rPr>
              <a:t>教育部性剝削防治教案及簡報</a:t>
            </a:r>
            <a:r>
              <a:rPr lang="zh-TW" altLang="en-US" sz="2000" dirty="0" smtClean="0">
                <a:latin typeface="微軟正黑體" pitchFamily="34" charset="-120"/>
                <a:ea typeface="微軟正黑體" pitchFamily="34" charset="-120"/>
                <a:hlinkClick r:id="rId6"/>
              </a:rPr>
              <a:t>資料</a:t>
            </a:r>
            <a:endParaRPr lang="zh-TW" altLang="en-US" sz="2000" dirty="0">
              <a:latin typeface="微軟正黑體" pitchFamily="34" charset="-120"/>
              <a:ea typeface="微軟正黑體" pitchFamily="34" charset="-120"/>
            </a:endParaRPr>
          </a:p>
        </p:txBody>
      </p:sp>
      <p:pic>
        <p:nvPicPr>
          <p:cNvPr id="82946" name="Picture 2" descr="http://s04.calm9.com/qrcode/2019-08/N3GENVDZYR.png"/>
          <p:cNvPicPr>
            <a:picLocks noChangeAspect="1" noChangeArrowheads="1"/>
          </p:cNvPicPr>
          <p:nvPr/>
        </p:nvPicPr>
        <p:blipFill>
          <a:blip r:embed="rId7"/>
          <a:srcRect/>
          <a:stretch>
            <a:fillRect/>
          </a:stretch>
        </p:blipFill>
        <p:spPr bwMode="auto">
          <a:xfrm>
            <a:off x="9007475" y="2957512"/>
            <a:ext cx="1927225" cy="1927226"/>
          </a:xfrm>
          <a:prstGeom prst="rect">
            <a:avLst/>
          </a:prstGeom>
          <a:noFill/>
        </p:spPr>
      </p:pic>
      <p:sp>
        <p:nvSpPr>
          <p:cNvPr id="11" name="標題 1"/>
          <p:cNvSpPr>
            <a:spLocks noGrp="1"/>
          </p:cNvSpPr>
          <p:nvPr>
            <p:ph type="title"/>
          </p:nvPr>
        </p:nvSpPr>
        <p:spPr/>
        <p:txBody>
          <a:bodyPr/>
          <a:lstStyle/>
          <a:p>
            <a:r>
              <a:rPr lang="zh-TW" altLang="en-US" b="1" dirty="0" smtClean="0">
                <a:latin typeface="微軟正黑體" pitchFamily="34" charset="-120"/>
                <a:ea typeface="微軟正黑體" pitchFamily="34" charset="-120"/>
              </a:rPr>
              <a:t>性剝削樣態與防治</a:t>
            </a:r>
            <a:endParaRPr lang="zh-TW" altLang="en-US" b="1" dirty="0">
              <a:latin typeface="微軟正黑體" pitchFamily="34" charset="-120"/>
              <a:ea typeface="微軟正黑體" pitchFamily="34" charset="-120"/>
            </a:endParaRPr>
          </a:p>
        </p:txBody>
      </p:sp>
      <p:pic>
        <p:nvPicPr>
          <p:cNvPr id="82948" name="Picture 4" descr="http://s04.calm9.com/qrcode/2019-08/D7D1PF6FRI.png"/>
          <p:cNvPicPr>
            <a:picLocks noChangeAspect="1" noChangeArrowheads="1"/>
          </p:cNvPicPr>
          <p:nvPr/>
        </p:nvPicPr>
        <p:blipFill>
          <a:blip r:embed="rId8"/>
          <a:srcRect/>
          <a:stretch>
            <a:fillRect/>
          </a:stretch>
        </p:blipFill>
        <p:spPr bwMode="auto">
          <a:xfrm>
            <a:off x="752475" y="1516061"/>
            <a:ext cx="1812925" cy="1812927"/>
          </a:xfrm>
          <a:prstGeom prst="rect">
            <a:avLst/>
          </a:prstGeom>
          <a:noFill/>
        </p:spPr>
      </p:pic>
      <p:sp>
        <p:nvSpPr>
          <p:cNvPr id="13" name="文字方塊 12"/>
          <p:cNvSpPr txBox="1"/>
          <p:nvPr/>
        </p:nvSpPr>
        <p:spPr>
          <a:xfrm>
            <a:off x="838200" y="3238500"/>
            <a:ext cx="1723549" cy="461665"/>
          </a:xfrm>
          <a:prstGeom prst="rect">
            <a:avLst/>
          </a:prstGeom>
          <a:noFill/>
        </p:spPr>
        <p:txBody>
          <a:bodyPr wrap="none" rtlCol="0">
            <a:spAutoFit/>
          </a:bodyPr>
          <a:lstStyle/>
          <a:p>
            <a:r>
              <a:rPr lang="zh-TW" altLang="en-US" sz="2400" dirty="0" smtClean="0">
                <a:latin typeface="微軟正黑體" pitchFamily="34" charset="-120"/>
                <a:ea typeface="微軟正黑體" pitchFamily="34" charset="-120"/>
              </a:rPr>
              <a:t>性剝削樣態</a:t>
            </a:r>
            <a:endParaRPr lang="zh-TW" altLang="en-US" sz="2400" dirty="0">
              <a:latin typeface="微軟正黑體" pitchFamily="34" charset="-120"/>
              <a:ea typeface="微軟正黑體" pitchFamily="34" charset="-120"/>
            </a:endParaRPr>
          </a:p>
        </p:txBody>
      </p:sp>
      <p:pic>
        <p:nvPicPr>
          <p:cNvPr id="82949" name="Picture 5"/>
          <p:cNvPicPr>
            <a:picLocks noChangeAspect="1" noChangeArrowheads="1"/>
          </p:cNvPicPr>
          <p:nvPr/>
        </p:nvPicPr>
        <p:blipFill>
          <a:blip r:embed="rId9"/>
          <a:srcRect t="12153" b="28299"/>
          <a:stretch>
            <a:fillRect/>
          </a:stretch>
        </p:blipFill>
        <p:spPr bwMode="auto">
          <a:xfrm>
            <a:off x="927100" y="3714864"/>
            <a:ext cx="7150100" cy="2393835"/>
          </a:xfrm>
          <a:prstGeom prst="rect">
            <a:avLst/>
          </a:prstGeom>
          <a:noFill/>
          <a:ln w="9525">
            <a:noFill/>
            <a:miter lim="800000"/>
            <a:headEnd/>
            <a:tailEnd/>
          </a:ln>
          <a:effec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日期版面配置區 2"/>
          <p:cNvSpPr>
            <a:spLocks noGrp="1"/>
          </p:cNvSpPr>
          <p:nvPr>
            <p:ph type="dt" sz="half" idx="10"/>
          </p:nvPr>
        </p:nvSpPr>
        <p:spPr/>
        <p:txBody>
          <a:bodyPr/>
          <a:lstStyle/>
          <a:p>
            <a:r>
              <a:rPr lang="en-US" smtClean="0"/>
              <a:t>Your Date Here</a:t>
            </a:r>
            <a:endParaRPr lang="en-US"/>
          </a:p>
        </p:txBody>
      </p:sp>
      <p:sp>
        <p:nvSpPr>
          <p:cNvPr id="4" name="頁尾版面配置區 3"/>
          <p:cNvSpPr>
            <a:spLocks noGrp="1"/>
          </p:cNvSpPr>
          <p:nvPr>
            <p:ph type="ftr" sz="quarter" idx="11"/>
          </p:nvPr>
        </p:nvSpPr>
        <p:spPr/>
        <p:txBody>
          <a:bodyPr/>
          <a:lstStyle/>
          <a:p>
            <a:r>
              <a:rPr lang="en-US" smtClean="0"/>
              <a:t>Your Footer Here</a:t>
            </a:r>
            <a:endParaRPr lang="en-US"/>
          </a:p>
        </p:txBody>
      </p:sp>
      <p:sp>
        <p:nvSpPr>
          <p:cNvPr id="5" name="投影片編號版面配置區 4"/>
          <p:cNvSpPr>
            <a:spLocks noGrp="1"/>
          </p:cNvSpPr>
          <p:nvPr>
            <p:ph type="sldNum" sz="quarter" idx="12"/>
          </p:nvPr>
        </p:nvSpPr>
        <p:spPr/>
        <p:txBody>
          <a:bodyPr/>
          <a:lstStyle/>
          <a:p>
            <a:fld id="{7CD08052-46D4-4451-BCD3-D01F8058DAE8}" type="slidenum">
              <a:rPr lang="en-US" smtClean="0"/>
              <a:pPr/>
              <a:t>12</a:t>
            </a:fld>
            <a:endParaRPr lang="en-US"/>
          </a:p>
        </p:txBody>
      </p:sp>
      <p:pic>
        <p:nvPicPr>
          <p:cNvPr id="87042" name="Picture 2"/>
          <p:cNvPicPr>
            <a:picLocks noChangeAspect="1" noChangeArrowheads="1"/>
          </p:cNvPicPr>
          <p:nvPr/>
        </p:nvPicPr>
        <p:blipFill>
          <a:blip r:embed="rId2"/>
          <a:srcRect l="21962" t="18056" r="23963" b="14236"/>
          <a:stretch>
            <a:fillRect/>
          </a:stretch>
        </p:blipFill>
        <p:spPr bwMode="auto">
          <a:xfrm>
            <a:off x="927100" y="464260"/>
            <a:ext cx="8775700" cy="6177840"/>
          </a:xfrm>
          <a:prstGeom prst="rect">
            <a:avLst/>
          </a:prstGeom>
          <a:noFill/>
          <a:ln w="9525">
            <a:noFill/>
            <a:miter lim="800000"/>
            <a:headEnd/>
            <a:tailEnd/>
          </a:ln>
          <a:effectLst/>
        </p:spPr>
      </p:pic>
      <p:sp>
        <p:nvSpPr>
          <p:cNvPr id="7" name="文字方塊 6"/>
          <p:cNvSpPr txBox="1"/>
          <p:nvPr/>
        </p:nvSpPr>
        <p:spPr>
          <a:xfrm>
            <a:off x="10109200" y="5334000"/>
            <a:ext cx="1569660" cy="646331"/>
          </a:xfrm>
          <a:prstGeom prst="rect">
            <a:avLst/>
          </a:prstGeom>
          <a:noFill/>
        </p:spPr>
        <p:txBody>
          <a:bodyPr wrap="none" rtlCol="0">
            <a:spAutoFit/>
          </a:bodyPr>
          <a:lstStyle/>
          <a:p>
            <a:r>
              <a:rPr lang="zh-TW" altLang="en-US" dirty="0" smtClean="0"/>
              <a:t>教育部性剝削</a:t>
            </a:r>
            <a:endParaRPr lang="en-US" altLang="zh-TW" dirty="0" smtClean="0"/>
          </a:p>
          <a:p>
            <a:r>
              <a:rPr lang="zh-TW" altLang="en-US" dirty="0" smtClean="0"/>
              <a:t>防治教材</a:t>
            </a:r>
            <a:r>
              <a:rPr lang="zh-TW" altLang="en-US" dirty="0" smtClean="0">
                <a:hlinkClick r:id="rId3"/>
              </a:rPr>
              <a:t>網頁</a:t>
            </a:r>
            <a:endParaRPr lang="zh-TW" altLang="en-US" dirty="0"/>
          </a:p>
        </p:txBody>
      </p:sp>
      <p:pic>
        <p:nvPicPr>
          <p:cNvPr id="87044" name="Picture 4" descr="http://s04.calm9.com/qrcode/2019-09/D6GM6CSJD1.png"/>
          <p:cNvPicPr>
            <a:picLocks noChangeAspect="1" noChangeArrowheads="1"/>
          </p:cNvPicPr>
          <p:nvPr/>
        </p:nvPicPr>
        <p:blipFill>
          <a:blip r:embed="rId4"/>
          <a:srcRect/>
          <a:stretch>
            <a:fillRect/>
          </a:stretch>
        </p:blipFill>
        <p:spPr bwMode="auto">
          <a:xfrm>
            <a:off x="10036175" y="3630612"/>
            <a:ext cx="1628775" cy="16287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日期版面配置區 2"/>
          <p:cNvSpPr>
            <a:spLocks noGrp="1"/>
          </p:cNvSpPr>
          <p:nvPr>
            <p:ph type="dt" sz="half" idx="10"/>
          </p:nvPr>
        </p:nvSpPr>
        <p:spPr/>
        <p:txBody>
          <a:bodyPr/>
          <a:lstStyle/>
          <a:p>
            <a:r>
              <a:rPr lang="en-US" smtClean="0"/>
              <a:t>Your Date Here</a:t>
            </a:r>
            <a:endParaRPr lang="en-US"/>
          </a:p>
        </p:txBody>
      </p:sp>
      <p:sp>
        <p:nvSpPr>
          <p:cNvPr id="4" name="頁尾版面配置區 3"/>
          <p:cNvSpPr>
            <a:spLocks noGrp="1"/>
          </p:cNvSpPr>
          <p:nvPr>
            <p:ph type="ftr" sz="quarter" idx="11"/>
          </p:nvPr>
        </p:nvSpPr>
        <p:spPr/>
        <p:txBody>
          <a:bodyPr/>
          <a:lstStyle/>
          <a:p>
            <a:r>
              <a:rPr lang="en-US" smtClean="0"/>
              <a:t>Your Footer Here</a:t>
            </a:r>
            <a:endParaRPr lang="en-US"/>
          </a:p>
        </p:txBody>
      </p:sp>
      <p:sp>
        <p:nvSpPr>
          <p:cNvPr id="5" name="投影片編號版面配置區 4"/>
          <p:cNvSpPr>
            <a:spLocks noGrp="1"/>
          </p:cNvSpPr>
          <p:nvPr>
            <p:ph type="sldNum" sz="quarter" idx="12"/>
          </p:nvPr>
        </p:nvSpPr>
        <p:spPr/>
        <p:txBody>
          <a:bodyPr/>
          <a:lstStyle/>
          <a:p>
            <a:fld id="{7CD08052-46D4-4451-BCD3-D01F8058DAE8}" type="slidenum">
              <a:rPr lang="en-US" smtClean="0"/>
              <a:pPr/>
              <a:t>13</a:t>
            </a:fld>
            <a:endParaRPr lang="en-US"/>
          </a:p>
        </p:txBody>
      </p:sp>
      <p:pic>
        <p:nvPicPr>
          <p:cNvPr id="88066" name="Picture 2"/>
          <p:cNvPicPr>
            <a:picLocks noChangeAspect="1" noChangeArrowheads="1"/>
          </p:cNvPicPr>
          <p:nvPr/>
        </p:nvPicPr>
        <p:blipFill>
          <a:blip r:embed="rId2"/>
          <a:srcRect l="16105" t="16667" r="15959" b="6250"/>
          <a:stretch>
            <a:fillRect/>
          </a:stretch>
        </p:blipFill>
        <p:spPr bwMode="auto">
          <a:xfrm>
            <a:off x="762000" y="711199"/>
            <a:ext cx="9232900" cy="5889953"/>
          </a:xfrm>
          <a:prstGeom prst="rect">
            <a:avLst/>
          </a:prstGeom>
          <a:noFill/>
          <a:ln w="9525">
            <a:noFill/>
            <a:miter lim="800000"/>
            <a:headEnd/>
            <a:tailEnd/>
          </a:ln>
          <a:effectLst/>
        </p:spPr>
      </p:pic>
      <p:pic>
        <p:nvPicPr>
          <p:cNvPr id="88068" name="Picture 4" descr="QR Code"/>
          <p:cNvPicPr>
            <a:picLocks noChangeAspect="1" noChangeArrowheads="1"/>
          </p:cNvPicPr>
          <p:nvPr/>
        </p:nvPicPr>
        <p:blipFill>
          <a:blip r:embed="rId3"/>
          <a:srcRect/>
          <a:stretch>
            <a:fillRect/>
          </a:stretch>
        </p:blipFill>
        <p:spPr bwMode="auto">
          <a:xfrm>
            <a:off x="10277474" y="3617912"/>
            <a:ext cx="1444625" cy="1444626"/>
          </a:xfrm>
          <a:prstGeom prst="rect">
            <a:avLst/>
          </a:prstGeom>
          <a:noFill/>
        </p:spPr>
      </p:pic>
      <p:sp>
        <p:nvSpPr>
          <p:cNvPr id="8" name="文字方塊 7"/>
          <p:cNvSpPr txBox="1"/>
          <p:nvPr/>
        </p:nvSpPr>
        <p:spPr>
          <a:xfrm>
            <a:off x="10325100" y="5080000"/>
            <a:ext cx="1569660" cy="646331"/>
          </a:xfrm>
          <a:prstGeom prst="rect">
            <a:avLst/>
          </a:prstGeom>
          <a:noFill/>
        </p:spPr>
        <p:txBody>
          <a:bodyPr wrap="none" rtlCol="0">
            <a:spAutoFit/>
          </a:bodyPr>
          <a:lstStyle/>
          <a:p>
            <a:r>
              <a:rPr lang="zh-TW" altLang="en-US" dirty="0" smtClean="0"/>
              <a:t>勵馨基金會</a:t>
            </a:r>
            <a:endParaRPr lang="en-US" altLang="zh-TW" dirty="0" smtClean="0"/>
          </a:p>
          <a:p>
            <a:r>
              <a:rPr lang="zh-TW" altLang="en-US" dirty="0" smtClean="0"/>
              <a:t>案例簡報</a:t>
            </a:r>
            <a:r>
              <a:rPr lang="zh-TW" altLang="en-US" dirty="0" smtClean="0">
                <a:hlinkClick r:id="rId4"/>
              </a:rPr>
              <a:t>連結</a:t>
            </a:r>
            <a:endParaRPr lang="zh-TW"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40500" y="174625"/>
            <a:ext cx="5257800" cy="1325563"/>
          </a:xfrm>
        </p:spPr>
        <p:txBody>
          <a:bodyPr/>
          <a:lstStyle/>
          <a:p>
            <a:r>
              <a:rPr lang="zh-TW" altLang="en-US" b="1" dirty="0" smtClean="0">
                <a:latin typeface="微軟正黑體" pitchFamily="34" charset="-120"/>
                <a:ea typeface="微軟正黑體" pitchFamily="34" charset="-120"/>
              </a:rPr>
              <a:t>常見校園復仇式色情</a:t>
            </a:r>
            <a:endParaRPr lang="zh-TW" altLang="en-US" b="1"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lstStyle/>
          <a:p>
            <a:endParaRPr lang="zh-TW" altLang="en-US" dirty="0"/>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894D8CCC-6DF7-4B8B-866D-DA1CD04567F8}" type="slidenum">
              <a:rPr lang="en-US" altLang="zh-TW" smtClean="0"/>
              <a:pPr>
                <a:defRPr/>
              </a:pPr>
              <a:t>14</a:t>
            </a:fld>
            <a:endParaRPr lang="en-US" altLang="zh-TW"/>
          </a:p>
        </p:txBody>
      </p:sp>
      <p:pic>
        <p:nvPicPr>
          <p:cNvPr id="79874" name="Picture 2"/>
          <p:cNvPicPr>
            <a:picLocks noChangeAspect="1" noChangeArrowheads="1"/>
          </p:cNvPicPr>
          <p:nvPr/>
        </p:nvPicPr>
        <p:blipFill>
          <a:blip r:embed="rId2"/>
          <a:srcRect l="20693" t="21181" r="22304" b="17014"/>
          <a:stretch>
            <a:fillRect/>
          </a:stretch>
        </p:blipFill>
        <p:spPr bwMode="auto">
          <a:xfrm>
            <a:off x="444500" y="1282700"/>
            <a:ext cx="8416818" cy="5130800"/>
          </a:xfrm>
          <a:prstGeom prst="rect">
            <a:avLst/>
          </a:prstGeom>
          <a:noFill/>
          <a:ln w="9525">
            <a:noFill/>
            <a:miter lim="800000"/>
            <a:headEnd/>
            <a:tailEnd/>
          </a:ln>
          <a:effectLst/>
        </p:spPr>
      </p:pic>
      <p:sp>
        <p:nvSpPr>
          <p:cNvPr id="8" name="文字方塊 7"/>
          <p:cNvSpPr txBox="1"/>
          <p:nvPr/>
        </p:nvSpPr>
        <p:spPr>
          <a:xfrm>
            <a:off x="9004300" y="1320800"/>
            <a:ext cx="2492990" cy="2431435"/>
          </a:xfrm>
          <a:prstGeom prst="rect">
            <a:avLst/>
          </a:prstGeom>
          <a:noFill/>
        </p:spPr>
        <p:txBody>
          <a:bodyPr wrap="none" rtlCol="0">
            <a:spAutoFit/>
          </a:bodyPr>
          <a:lstStyle/>
          <a:p>
            <a:r>
              <a:rPr lang="zh-TW" altLang="en-US" sz="2000" b="1" dirty="0" smtClean="0">
                <a:solidFill>
                  <a:schemeClr val="accent6">
                    <a:lumMod val="60000"/>
                    <a:lumOff val="40000"/>
                  </a:schemeClr>
                </a:solidFill>
                <a:latin typeface="微軟正黑體" pitchFamily="34" charset="-120"/>
                <a:ea typeface="微軟正黑體" pitchFamily="34" charset="-120"/>
              </a:rPr>
              <a:t>隨之而來的犯罪問題</a:t>
            </a:r>
            <a:endParaRPr lang="en-US" altLang="zh-TW" sz="2000" b="1" dirty="0" smtClean="0">
              <a:solidFill>
                <a:schemeClr val="accent6">
                  <a:lumMod val="60000"/>
                  <a:lumOff val="40000"/>
                </a:schemeClr>
              </a:solidFill>
              <a:latin typeface="微軟正黑體" pitchFamily="34" charset="-120"/>
              <a:ea typeface="微軟正黑體" pitchFamily="34" charset="-120"/>
            </a:endParaRPr>
          </a:p>
          <a:p>
            <a:r>
              <a:rPr lang="zh-TW" altLang="en-US" sz="4400" b="1" dirty="0" smtClean="0">
                <a:solidFill>
                  <a:srgbClr val="FF0000"/>
                </a:solidFill>
                <a:latin typeface="微軟正黑體" pitchFamily="34" charset="-120"/>
                <a:ea typeface="微軟正黑體" pitchFamily="34" charset="-120"/>
              </a:rPr>
              <a:t>跟蹤騷擾</a:t>
            </a:r>
            <a:endParaRPr lang="en-US" altLang="zh-TW" sz="4400" b="1" dirty="0" smtClean="0">
              <a:solidFill>
                <a:srgbClr val="FF0000"/>
              </a:solidFill>
              <a:latin typeface="微軟正黑體" pitchFamily="34" charset="-120"/>
              <a:ea typeface="微軟正黑體" pitchFamily="34" charset="-120"/>
            </a:endParaRPr>
          </a:p>
          <a:p>
            <a:r>
              <a:rPr lang="zh-TW" altLang="en-US" sz="4400" b="1" dirty="0" smtClean="0">
                <a:solidFill>
                  <a:srgbClr val="FF0000"/>
                </a:solidFill>
                <a:latin typeface="微軟正黑體" pitchFamily="34" charset="-120"/>
                <a:ea typeface="微軟正黑體" pitchFamily="34" charset="-120"/>
              </a:rPr>
              <a:t>性勒索</a:t>
            </a:r>
            <a:endParaRPr lang="en-US" altLang="zh-TW" sz="4400" b="1" dirty="0" smtClean="0">
              <a:solidFill>
                <a:srgbClr val="FF0000"/>
              </a:solidFill>
              <a:latin typeface="微軟正黑體" pitchFamily="34" charset="-120"/>
              <a:ea typeface="微軟正黑體" pitchFamily="34" charset="-120"/>
            </a:endParaRPr>
          </a:p>
          <a:p>
            <a:r>
              <a:rPr lang="zh-TW" altLang="en-US" sz="4400" b="1" dirty="0" smtClean="0">
                <a:solidFill>
                  <a:srgbClr val="FF0000"/>
                </a:solidFill>
                <a:latin typeface="微軟正黑體" pitchFamily="34" charset="-120"/>
                <a:ea typeface="微軟正黑體" pitchFamily="34" charset="-120"/>
              </a:rPr>
              <a:t>復仇手段</a:t>
            </a:r>
            <a:endParaRPr lang="zh-TW" altLang="en-US" sz="4400" b="1" dirty="0">
              <a:solidFill>
                <a:srgbClr val="FF0000"/>
              </a:solidFill>
              <a:latin typeface="微軟正黑體" pitchFamily="34" charset="-120"/>
              <a:ea typeface="微軟正黑體" pitchFamily="34" charset="-120"/>
            </a:endParaRPr>
          </a:p>
        </p:txBody>
      </p:sp>
      <p:pic>
        <p:nvPicPr>
          <p:cNvPr id="79876" name="Picture 4" descr="http://s04.calm9.com/qrcode/2019-08/OVIYISIB38.png"/>
          <p:cNvPicPr>
            <a:picLocks noChangeAspect="1" noChangeArrowheads="1"/>
          </p:cNvPicPr>
          <p:nvPr/>
        </p:nvPicPr>
        <p:blipFill>
          <a:blip r:embed="rId3"/>
          <a:srcRect/>
          <a:stretch>
            <a:fillRect/>
          </a:stretch>
        </p:blipFill>
        <p:spPr bwMode="auto">
          <a:xfrm>
            <a:off x="9337675" y="4089400"/>
            <a:ext cx="1854200" cy="1854200"/>
          </a:xfrm>
          <a:prstGeom prst="rect">
            <a:avLst/>
          </a:prstGeom>
          <a:noFill/>
        </p:spPr>
      </p:pic>
      <p:sp>
        <p:nvSpPr>
          <p:cNvPr id="10" name="文字方塊 9"/>
          <p:cNvSpPr txBox="1"/>
          <p:nvPr/>
        </p:nvSpPr>
        <p:spPr>
          <a:xfrm>
            <a:off x="9347200" y="5892800"/>
            <a:ext cx="1800493" cy="369332"/>
          </a:xfrm>
          <a:prstGeom prst="rect">
            <a:avLst/>
          </a:prstGeom>
          <a:noFill/>
        </p:spPr>
        <p:txBody>
          <a:bodyPr wrap="none" rtlCol="0">
            <a:spAutoFit/>
          </a:bodyPr>
          <a:lstStyle/>
          <a:p>
            <a:r>
              <a:rPr lang="zh-TW" altLang="en-US" dirty="0" smtClean="0">
                <a:latin typeface="微軟正黑體" pitchFamily="34" charset="-120"/>
                <a:ea typeface="微軟正黑體" pitchFamily="34" charset="-120"/>
              </a:rPr>
              <a:t>教育部文宣</a:t>
            </a:r>
            <a:r>
              <a:rPr lang="zh-TW" altLang="en-US" dirty="0" smtClean="0">
                <a:latin typeface="微軟正黑體" pitchFamily="34" charset="-120"/>
                <a:ea typeface="微軟正黑體" pitchFamily="34" charset="-120"/>
                <a:hlinkClick r:id="rId4"/>
              </a:rPr>
              <a:t>資料</a:t>
            </a:r>
            <a:endParaRPr lang="zh-TW" altLang="en-US" dirty="0">
              <a:latin typeface="微軟正黑體" pitchFamily="34" charset="-120"/>
              <a:ea typeface="微軟正黑體" pitchFamily="34" charset="-120"/>
            </a:endParaRPr>
          </a:p>
        </p:txBody>
      </p:sp>
    </p:spTree>
  </p:cSld>
  <p:clrMapOvr>
    <a:masterClrMapping/>
  </p:clrMapOvr>
  <p:transition spd="med">
    <p:blind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裸照威脅</a:t>
            </a:r>
            <a:endParaRPr lang="zh-TW" altLang="en-US" dirty="0">
              <a:latin typeface="微軟正黑體" pitchFamily="34" charset="-120"/>
              <a:ea typeface="微軟正黑體" pitchFamily="34" charset="-120"/>
            </a:endParaRPr>
          </a:p>
        </p:txBody>
      </p:sp>
      <p:sp>
        <p:nvSpPr>
          <p:cNvPr id="8" name="文字版面配置區 7"/>
          <p:cNvSpPr>
            <a:spLocks noGrp="1"/>
          </p:cNvSpPr>
          <p:nvPr>
            <p:ph type="body" sz="quarter" idx="13"/>
          </p:nvPr>
        </p:nvSpPr>
        <p:spPr/>
        <p:txBody>
          <a:bodyPr/>
          <a:lstStyle/>
          <a:p>
            <a:endParaRPr lang="zh-TW" altLang="en-US"/>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894D8CCC-6DF7-4B8B-866D-DA1CD04567F8}" type="slidenum">
              <a:rPr lang="en-US" altLang="zh-TW" smtClean="0"/>
              <a:pPr>
                <a:defRPr/>
              </a:pPr>
              <a:t>15</a:t>
            </a:fld>
            <a:endParaRPr lang="en-US" altLang="zh-TW"/>
          </a:p>
        </p:txBody>
      </p:sp>
      <p:pic>
        <p:nvPicPr>
          <p:cNvPr id="82946" name="Picture 2"/>
          <p:cNvPicPr>
            <a:picLocks noChangeAspect="1" noChangeArrowheads="1"/>
          </p:cNvPicPr>
          <p:nvPr/>
        </p:nvPicPr>
        <p:blipFill>
          <a:blip r:embed="rId2"/>
          <a:srcRect l="21571" t="35764" r="24061" b="22222"/>
          <a:stretch>
            <a:fillRect/>
          </a:stretch>
        </p:blipFill>
        <p:spPr bwMode="auto">
          <a:xfrm>
            <a:off x="558800" y="1346200"/>
            <a:ext cx="11253932" cy="5143500"/>
          </a:xfrm>
          <a:prstGeom prst="rect">
            <a:avLst/>
          </a:prstGeom>
          <a:noFill/>
          <a:ln w="9525">
            <a:noFill/>
            <a:miter lim="800000"/>
            <a:headEnd/>
            <a:tailEnd/>
          </a:ln>
          <a:effec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如何和學生談性剝削</a:t>
            </a:r>
            <a:endParaRPr lang="zh-TW" altLang="en-US" dirty="0">
              <a:latin typeface="微軟正黑體" pitchFamily="34" charset="-120"/>
              <a:ea typeface="微軟正黑體" pitchFamily="34" charset="-120"/>
            </a:endParaRPr>
          </a:p>
        </p:txBody>
      </p:sp>
      <p:sp>
        <p:nvSpPr>
          <p:cNvPr id="8" name="文字版面配置區 7"/>
          <p:cNvSpPr>
            <a:spLocks noGrp="1"/>
          </p:cNvSpPr>
          <p:nvPr>
            <p:ph type="body" sz="quarter" idx="13"/>
          </p:nvPr>
        </p:nvSpPr>
        <p:spPr/>
        <p:txBody>
          <a:bodyPr/>
          <a:lstStyle/>
          <a:p>
            <a:endParaRPr lang="zh-TW" altLang="en-US"/>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894D8CCC-6DF7-4B8B-866D-DA1CD04567F8}" type="slidenum">
              <a:rPr lang="en-US" altLang="zh-TW" smtClean="0"/>
              <a:pPr>
                <a:defRPr/>
              </a:pPr>
              <a:t>16</a:t>
            </a:fld>
            <a:endParaRPr lang="en-US" altLang="zh-TW"/>
          </a:p>
        </p:txBody>
      </p:sp>
      <p:pic>
        <p:nvPicPr>
          <p:cNvPr id="83970" name="Picture 2"/>
          <p:cNvPicPr>
            <a:picLocks noChangeAspect="1" noChangeArrowheads="1"/>
          </p:cNvPicPr>
          <p:nvPr/>
        </p:nvPicPr>
        <p:blipFill>
          <a:blip r:embed="rId2"/>
          <a:srcRect l="22938" t="34375" r="25622" b="26215"/>
          <a:stretch>
            <a:fillRect/>
          </a:stretch>
        </p:blipFill>
        <p:spPr bwMode="auto">
          <a:xfrm>
            <a:off x="812800" y="1650999"/>
            <a:ext cx="10426700" cy="4660901"/>
          </a:xfrm>
          <a:prstGeom prst="rect">
            <a:avLst/>
          </a:prstGeom>
          <a:noFill/>
          <a:ln w="9525">
            <a:noFill/>
            <a:miter lim="800000"/>
            <a:headEnd/>
            <a:tailEnd/>
          </a:ln>
          <a:effec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利誘威脅</a:t>
            </a:r>
            <a:endParaRPr lang="zh-TW" altLang="en-US" dirty="0">
              <a:latin typeface="微軟正黑體" pitchFamily="34" charset="-120"/>
              <a:ea typeface="微軟正黑體" pitchFamily="34" charset="-120"/>
            </a:endParaRPr>
          </a:p>
        </p:txBody>
      </p:sp>
      <p:sp>
        <p:nvSpPr>
          <p:cNvPr id="9" name="內容版面配置區 8"/>
          <p:cNvSpPr>
            <a:spLocks noGrp="1"/>
          </p:cNvSpPr>
          <p:nvPr>
            <p:ph sz="half" idx="1"/>
          </p:nvPr>
        </p:nvSpPr>
        <p:spPr/>
        <p:txBody>
          <a:bodyPr/>
          <a:lstStyle/>
          <a:p>
            <a:endParaRPr lang="zh-TW" altLang="en-US"/>
          </a:p>
        </p:txBody>
      </p:sp>
      <p:sp>
        <p:nvSpPr>
          <p:cNvPr id="10" name="內容版面配置區 9"/>
          <p:cNvSpPr>
            <a:spLocks noGrp="1"/>
          </p:cNvSpPr>
          <p:nvPr>
            <p:ph sz="half" idx="2"/>
          </p:nvPr>
        </p:nvSpPr>
        <p:spPr/>
        <p:txBody>
          <a:bodyPr/>
          <a:lstStyle/>
          <a:p>
            <a:endParaRPr lang="zh-TW" altLang="en-US"/>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894D8CCC-6DF7-4B8B-866D-DA1CD04567F8}" type="slidenum">
              <a:rPr lang="en-US" altLang="zh-TW" smtClean="0"/>
              <a:pPr>
                <a:defRPr/>
              </a:pPr>
              <a:t>17</a:t>
            </a:fld>
            <a:endParaRPr lang="en-US" altLang="zh-TW"/>
          </a:p>
        </p:txBody>
      </p:sp>
      <p:pic>
        <p:nvPicPr>
          <p:cNvPr id="84995" name="Picture 3"/>
          <p:cNvPicPr>
            <a:picLocks noChangeAspect="1" noChangeArrowheads="1"/>
          </p:cNvPicPr>
          <p:nvPr/>
        </p:nvPicPr>
        <p:blipFill>
          <a:blip r:embed="rId2"/>
          <a:srcRect l="23914" t="38194" r="23768" b="26042"/>
          <a:stretch>
            <a:fillRect/>
          </a:stretch>
        </p:blipFill>
        <p:spPr bwMode="auto">
          <a:xfrm>
            <a:off x="647699" y="1651000"/>
            <a:ext cx="11036916" cy="4241800"/>
          </a:xfrm>
          <a:prstGeom prst="rect">
            <a:avLst/>
          </a:prstGeom>
          <a:noFill/>
          <a:ln w="9525">
            <a:noFill/>
            <a:miter lim="800000"/>
            <a:headEnd/>
            <a:tailEnd/>
          </a:ln>
          <a:effec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如何和學生談性剝削</a:t>
            </a:r>
            <a:endParaRPr lang="zh-TW" altLang="en-US" dirty="0"/>
          </a:p>
        </p:txBody>
      </p:sp>
      <p:sp>
        <p:nvSpPr>
          <p:cNvPr id="10" name="內容版面配置區 9"/>
          <p:cNvSpPr>
            <a:spLocks noGrp="1"/>
          </p:cNvSpPr>
          <p:nvPr>
            <p:ph sz="half" idx="1"/>
          </p:nvPr>
        </p:nvSpPr>
        <p:spPr/>
        <p:txBody>
          <a:bodyPr/>
          <a:lstStyle/>
          <a:p>
            <a:endParaRPr lang="zh-TW" altLang="en-US"/>
          </a:p>
        </p:txBody>
      </p:sp>
      <p:sp>
        <p:nvSpPr>
          <p:cNvPr id="11" name="內容版面配置區 10"/>
          <p:cNvSpPr>
            <a:spLocks noGrp="1"/>
          </p:cNvSpPr>
          <p:nvPr>
            <p:ph sz="half" idx="2"/>
          </p:nvPr>
        </p:nvSpPr>
        <p:spPr/>
        <p:txBody>
          <a:bodyPr/>
          <a:lstStyle/>
          <a:p>
            <a:endParaRPr lang="zh-TW" altLang="en-US"/>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894D8CCC-6DF7-4B8B-866D-DA1CD04567F8}" type="slidenum">
              <a:rPr lang="en-US" altLang="zh-TW" smtClean="0"/>
              <a:pPr>
                <a:defRPr/>
              </a:pPr>
              <a:t>18</a:t>
            </a:fld>
            <a:endParaRPr lang="en-US" altLang="zh-TW"/>
          </a:p>
        </p:txBody>
      </p:sp>
      <p:pic>
        <p:nvPicPr>
          <p:cNvPr id="86019" name="Picture 3"/>
          <p:cNvPicPr>
            <a:picLocks noChangeAspect="1" noChangeArrowheads="1"/>
          </p:cNvPicPr>
          <p:nvPr/>
        </p:nvPicPr>
        <p:blipFill>
          <a:blip r:embed="rId2"/>
          <a:srcRect l="23231" t="35764" r="32162" b="40799"/>
          <a:stretch>
            <a:fillRect/>
          </a:stretch>
        </p:blipFill>
        <p:spPr bwMode="auto">
          <a:xfrm>
            <a:off x="850900" y="1841500"/>
            <a:ext cx="9759150" cy="2882900"/>
          </a:xfrm>
          <a:prstGeom prst="rect">
            <a:avLst/>
          </a:prstGeom>
          <a:noFill/>
          <a:ln w="9525">
            <a:noFill/>
            <a:miter lim="800000"/>
            <a:headEnd/>
            <a:tailEnd/>
          </a:ln>
          <a:effectLst/>
        </p:spPr>
      </p:pic>
      <p:pic>
        <p:nvPicPr>
          <p:cNvPr id="86020" name="Picture 4"/>
          <p:cNvPicPr>
            <a:picLocks noChangeAspect="1" noChangeArrowheads="1"/>
          </p:cNvPicPr>
          <p:nvPr/>
        </p:nvPicPr>
        <p:blipFill>
          <a:blip r:embed="rId3"/>
          <a:srcRect l="22377" t="58507" r="44867" b="35069"/>
          <a:stretch>
            <a:fillRect/>
          </a:stretch>
        </p:blipFill>
        <p:spPr bwMode="auto">
          <a:xfrm>
            <a:off x="884796" y="4978400"/>
            <a:ext cx="7141604" cy="787400"/>
          </a:xfrm>
          <a:prstGeom prst="rect">
            <a:avLst/>
          </a:prstGeom>
          <a:noFill/>
          <a:ln w="9525">
            <a:noFill/>
            <a:miter lim="800000"/>
            <a:headEnd/>
            <a:tailEnd/>
          </a:ln>
          <a:effec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9000" y="619125"/>
            <a:ext cx="8689352" cy="1325563"/>
          </a:xfrm>
        </p:spPr>
        <p:txBody>
          <a:bodyPr>
            <a:normAutofit/>
          </a:bodyPr>
          <a:lstStyle/>
          <a:p>
            <a:r>
              <a:rPr lang="zh-TW" altLang="en-US" dirty="0" smtClean="0">
                <a:latin typeface="微軟正黑體" pitchFamily="34" charset="-120"/>
                <a:ea typeface="微軟正黑體" pitchFamily="34" charset="-120"/>
              </a:rPr>
              <a:t>校園網頁或性平專區建議</a:t>
            </a:r>
            <a:endParaRPr lang="zh-TW" altLang="en-US" dirty="0">
              <a:latin typeface="微軟正黑體" pitchFamily="34" charset="-120"/>
              <a:ea typeface="微軟正黑體" pitchFamily="34" charset="-120"/>
            </a:endParaRPr>
          </a:p>
        </p:txBody>
      </p:sp>
      <p:sp>
        <p:nvSpPr>
          <p:cNvPr id="3" name="內容版面配置區 2"/>
          <p:cNvSpPr>
            <a:spLocks noGrp="1"/>
          </p:cNvSpPr>
          <p:nvPr>
            <p:ph sz="half" idx="1"/>
          </p:nvPr>
        </p:nvSpPr>
        <p:spPr>
          <a:xfrm>
            <a:off x="838200" y="1993899"/>
            <a:ext cx="10312400" cy="4183063"/>
          </a:xfrm>
        </p:spPr>
        <p:txBody>
          <a:bodyPr>
            <a:noAutofit/>
          </a:bodyPr>
          <a:lstStyle/>
          <a:p>
            <a:r>
              <a:rPr lang="zh-TW" altLang="en-US" sz="2800" dirty="0" smtClean="0">
                <a:latin typeface="微軟正黑體" pitchFamily="34" charset="-120"/>
                <a:ea typeface="微軟正黑體" pitchFamily="34" charset="-120"/>
              </a:rPr>
              <a:t>性平網頁架構，可以依性平會置行政與防治組、課程與教學組、諮商與輔導組及環境與資源組，各分組分工設計不同</a:t>
            </a:r>
            <a:r>
              <a:rPr lang="en-US" altLang="zh-TW" sz="2800" dirty="0" smtClean="0">
                <a:latin typeface="微軟正黑體" pitchFamily="34" charset="-120"/>
                <a:ea typeface="微軟正黑體" pitchFamily="34" charset="-120"/>
              </a:rPr>
              <a:t>icon</a:t>
            </a:r>
            <a:r>
              <a:rPr lang="zh-TW" altLang="en-US" sz="2800" dirty="0" smtClean="0">
                <a:latin typeface="微軟正黑體" pitchFamily="34" charset="-120"/>
                <a:ea typeface="微軟正黑體" pitchFamily="34" charset="-120"/>
              </a:rPr>
              <a:t>，將性平網站內容再分別歸類進去</a:t>
            </a:r>
            <a:r>
              <a:rPr lang="zh-TW" altLang="en-US"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r>
              <a:rPr lang="zh-TW" altLang="en-US" sz="2800" dirty="0" smtClean="0">
                <a:latin typeface="微軟正黑體" pitchFamily="34" charset="-120"/>
                <a:ea typeface="微軟正黑體" pitchFamily="34" charset="-120"/>
              </a:rPr>
              <a:t>（</a:t>
            </a:r>
            <a:r>
              <a:rPr lang="en-US" altLang="zh-TW" sz="2800" dirty="0" smtClean="0">
                <a:latin typeface="微軟正黑體" pitchFamily="34" charset="-120"/>
                <a:ea typeface="微軟正黑體" pitchFamily="34" charset="-120"/>
              </a:rPr>
              <a:t>1</a:t>
            </a:r>
            <a:r>
              <a:rPr lang="zh-TW" altLang="en-US" sz="2800" dirty="0" smtClean="0">
                <a:latin typeface="微軟正黑體" pitchFamily="34" charset="-120"/>
                <a:ea typeface="微軟正黑體" pitchFamily="34" charset="-120"/>
              </a:rPr>
              <a:t>）有關建置性別平等教育法適用網頁分為行政防治、課程教學、環境資源和諮商輔導，建議行政防治依照性別平等教育委員會設置要點所規劃的任務來放置資料，也可以將申請調查所須告知流程和權益等資料放置在網頁。課程教學可以放置教學研究會討論融入教學議題和融入教學的表單或是教學進度表，也可以放置特教教材和適用特教學生輔導手冊。環境資源放置校園空間安全說明會檢視紀錄和相關表單、危險地圖等。諮商輔導放置個案輔導表單和輔導成效評估表單等</a:t>
            </a:r>
            <a:r>
              <a:rPr lang="zh-TW" altLang="en-US" sz="2800" dirty="0" smtClean="0">
                <a:latin typeface="微軟正黑體" pitchFamily="34" charset="-120"/>
                <a:ea typeface="微軟正黑體" pitchFamily="34" charset="-120"/>
              </a:rPr>
              <a:t>。</a:t>
            </a:r>
            <a:endParaRPr lang="zh-TW" altLang="en-US" sz="2800" dirty="0">
              <a:latin typeface="微軟正黑體" pitchFamily="34" charset="-120"/>
              <a:ea typeface="微軟正黑體" pitchFamily="34" charset="-120"/>
            </a:endParaRPr>
          </a:p>
        </p:txBody>
      </p:sp>
      <p:sp>
        <p:nvSpPr>
          <p:cNvPr id="5" name="日期版面配置區 4"/>
          <p:cNvSpPr>
            <a:spLocks noGrp="1"/>
          </p:cNvSpPr>
          <p:nvPr>
            <p:ph type="dt" sz="half" idx="10"/>
          </p:nvPr>
        </p:nvSpPr>
        <p:spPr/>
        <p:txBody>
          <a:bodyPr/>
          <a:lstStyle/>
          <a:p>
            <a:r>
              <a:rPr lang="en-US" smtClean="0"/>
              <a:t>Your Date Here</a:t>
            </a:r>
            <a:endParaRPr lang="en-US"/>
          </a:p>
        </p:txBody>
      </p:sp>
      <p:sp>
        <p:nvSpPr>
          <p:cNvPr id="6" name="頁尾版面配置區 5"/>
          <p:cNvSpPr>
            <a:spLocks noGrp="1"/>
          </p:cNvSpPr>
          <p:nvPr>
            <p:ph type="ftr" sz="quarter" idx="11"/>
          </p:nvPr>
        </p:nvSpPr>
        <p:spPr/>
        <p:txBody>
          <a:bodyPr/>
          <a:lstStyle/>
          <a:p>
            <a:r>
              <a:rPr lang="en-US" smtClean="0"/>
              <a:t>Your Footer Here</a:t>
            </a:r>
            <a:endParaRPr lang="en-US"/>
          </a:p>
        </p:txBody>
      </p:sp>
      <p:sp>
        <p:nvSpPr>
          <p:cNvPr id="7" name="投影片編號版面配置區 6"/>
          <p:cNvSpPr>
            <a:spLocks noGrp="1"/>
          </p:cNvSpPr>
          <p:nvPr>
            <p:ph type="sldNum" sz="quarter" idx="12"/>
          </p:nvPr>
        </p:nvSpPr>
        <p:spPr/>
        <p:txBody>
          <a:bodyPr/>
          <a:lstStyle/>
          <a:p>
            <a:fld id="{7CD08052-46D4-4451-BCD3-D01F8058DAE8}"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a:spLocks noGrp="1"/>
          </p:cNvSpPr>
          <p:nvPr>
            <p:ph type="title"/>
          </p:nvPr>
        </p:nvSpPr>
        <p:spPr>
          <a:xfrm>
            <a:off x="641350" y="368300"/>
            <a:ext cx="7115892" cy="787206"/>
          </a:xfrm>
        </p:spPr>
        <p:txBody>
          <a:bodyPr>
            <a:normAutofit/>
          </a:bodyPr>
          <a:lstStyle/>
          <a:p>
            <a:r>
              <a:rPr lang="zh-TW" altLang="en-US" sz="4000" dirty="0" smtClean="0">
                <a:solidFill>
                  <a:srgbClr val="C00000"/>
                </a:solidFill>
                <a:latin typeface="微軟正黑體" pitchFamily="34" charset="-120"/>
                <a:ea typeface="微軟正黑體" pitchFamily="34" charset="-120"/>
              </a:rPr>
              <a:t>講者資歷       蕭志樺</a:t>
            </a:r>
          </a:p>
        </p:txBody>
      </p:sp>
      <p:sp>
        <p:nvSpPr>
          <p:cNvPr id="11" name="內容版面配置區 2"/>
          <p:cNvSpPr>
            <a:spLocks noGrp="1"/>
          </p:cNvSpPr>
          <p:nvPr>
            <p:ph type="body" idx="1"/>
          </p:nvPr>
        </p:nvSpPr>
        <p:spPr>
          <a:xfrm>
            <a:off x="704850" y="1432075"/>
            <a:ext cx="8807450" cy="1500187"/>
          </a:xfrm>
        </p:spPr>
        <p:txBody>
          <a:bodyPr>
            <a:noAutofit/>
          </a:bodyPr>
          <a:lstStyle/>
          <a:p>
            <a:pPr>
              <a:buFont typeface="Wingdings" pitchFamily="2" charset="2"/>
              <a:buChar char="u"/>
              <a:defRPr/>
            </a:pPr>
            <a:r>
              <a:rPr lang="zh-TW" altLang="en-US" sz="2400" dirty="0" smtClean="0">
                <a:solidFill>
                  <a:schemeClr val="accent3">
                    <a:lumMod val="25000"/>
                  </a:schemeClr>
                </a:solidFill>
                <a:latin typeface="微軟正黑體" pitchFamily="34" charset="-120"/>
                <a:ea typeface="微軟正黑體" pitchFamily="34" charset="-120"/>
              </a:rPr>
              <a:t>現任花蓮縣三棧國民小學教師</a:t>
            </a:r>
            <a:endParaRPr lang="en-US" altLang="zh-TW" sz="2400" dirty="0" smtClean="0">
              <a:solidFill>
                <a:schemeClr val="accent3">
                  <a:lumMod val="25000"/>
                </a:schemeClr>
              </a:solidFill>
              <a:latin typeface="微軟正黑體" pitchFamily="34" charset="-120"/>
              <a:ea typeface="微軟正黑體" pitchFamily="34" charset="-120"/>
            </a:endParaRPr>
          </a:p>
          <a:p>
            <a:pPr>
              <a:buFont typeface="Wingdings" pitchFamily="2" charset="2"/>
              <a:buChar char="u"/>
              <a:defRPr/>
            </a:pPr>
            <a:r>
              <a:rPr lang="zh-TW" altLang="en-US" sz="2400" dirty="0" smtClean="0">
                <a:solidFill>
                  <a:schemeClr val="accent3">
                    <a:lumMod val="25000"/>
                  </a:schemeClr>
                </a:solidFill>
                <a:latin typeface="微軟正黑體" pitchFamily="34" charset="-120"/>
                <a:ea typeface="微軟正黑體" pitchFamily="34" charset="-120"/>
              </a:rPr>
              <a:t>花蓮縣性別平等教育議題輔導團 </a:t>
            </a:r>
            <a:r>
              <a:rPr lang="en-US" altLang="zh-TW" sz="2400" dirty="0" smtClean="0">
                <a:solidFill>
                  <a:schemeClr val="accent3">
                    <a:lumMod val="25000"/>
                  </a:schemeClr>
                </a:solidFill>
                <a:latin typeface="微軟正黑體" pitchFamily="34" charset="-120"/>
                <a:ea typeface="微軟正黑體" pitchFamily="34" charset="-120"/>
              </a:rPr>
              <a:t>(102-106</a:t>
            </a:r>
            <a:r>
              <a:rPr lang="zh-TW" altLang="en-US" sz="2400" dirty="0" smtClean="0">
                <a:solidFill>
                  <a:schemeClr val="accent3">
                    <a:lumMod val="25000"/>
                  </a:schemeClr>
                </a:solidFill>
                <a:latin typeface="微軟正黑體" pitchFamily="34" charset="-120"/>
                <a:ea typeface="微軟正黑體" pitchFamily="34" charset="-120"/>
              </a:rPr>
              <a:t>學年</a:t>
            </a:r>
            <a:r>
              <a:rPr lang="en-US" altLang="zh-TW" sz="2400" dirty="0" smtClean="0">
                <a:solidFill>
                  <a:schemeClr val="accent3">
                    <a:lumMod val="25000"/>
                  </a:schemeClr>
                </a:solidFill>
                <a:latin typeface="微軟正黑體" pitchFamily="34" charset="-120"/>
                <a:ea typeface="微軟正黑體" pitchFamily="34" charset="-120"/>
              </a:rPr>
              <a:t>)</a:t>
            </a:r>
          </a:p>
          <a:p>
            <a:pPr>
              <a:buFont typeface="Wingdings" pitchFamily="2" charset="2"/>
              <a:buChar char="u"/>
              <a:defRPr/>
            </a:pPr>
            <a:r>
              <a:rPr lang="zh-TW" altLang="en-US" sz="2400" dirty="0" smtClean="0">
                <a:solidFill>
                  <a:schemeClr val="accent3">
                    <a:lumMod val="25000"/>
                  </a:schemeClr>
                </a:solidFill>
                <a:latin typeface="微軟正黑體" pitchFamily="34" charset="-120"/>
                <a:ea typeface="微軟正黑體" pitchFamily="34" charset="-120"/>
              </a:rPr>
              <a:t>花蓮縣性別平等委員會委員</a:t>
            </a:r>
            <a:r>
              <a:rPr lang="en-US" altLang="zh-TW" sz="2400" dirty="0" smtClean="0">
                <a:solidFill>
                  <a:schemeClr val="accent3">
                    <a:lumMod val="25000"/>
                  </a:schemeClr>
                </a:solidFill>
                <a:latin typeface="微軟正黑體" pitchFamily="34" charset="-120"/>
                <a:ea typeface="微軟正黑體" pitchFamily="34" charset="-120"/>
              </a:rPr>
              <a:t>(105-106</a:t>
            </a:r>
            <a:r>
              <a:rPr lang="zh-TW" altLang="en-US" sz="2400" dirty="0" smtClean="0">
                <a:solidFill>
                  <a:schemeClr val="accent3">
                    <a:lumMod val="25000"/>
                  </a:schemeClr>
                </a:solidFill>
                <a:latin typeface="微軟正黑體" pitchFamily="34" charset="-120"/>
                <a:ea typeface="微軟正黑體" pitchFamily="34" charset="-120"/>
              </a:rPr>
              <a:t>年</a:t>
            </a:r>
            <a:r>
              <a:rPr lang="en-US" altLang="zh-TW" sz="2400" dirty="0" smtClean="0">
                <a:solidFill>
                  <a:schemeClr val="accent3">
                    <a:lumMod val="25000"/>
                  </a:schemeClr>
                </a:solidFill>
                <a:latin typeface="微軟正黑體" pitchFamily="34" charset="-120"/>
                <a:ea typeface="微軟正黑體" pitchFamily="34" charset="-120"/>
              </a:rPr>
              <a:t>)</a:t>
            </a:r>
          </a:p>
          <a:p>
            <a:pPr>
              <a:buFont typeface="Wingdings" pitchFamily="2" charset="2"/>
              <a:buChar char="u"/>
              <a:defRPr/>
            </a:pPr>
            <a:r>
              <a:rPr lang="zh-TW" altLang="en-US" sz="2400" dirty="0" smtClean="0">
                <a:solidFill>
                  <a:schemeClr val="accent3">
                    <a:lumMod val="25000"/>
                  </a:schemeClr>
                </a:solidFill>
                <a:latin typeface="微軟正黑體" pitchFamily="34" charset="-120"/>
                <a:ea typeface="微軟正黑體" pitchFamily="34" charset="-120"/>
              </a:rPr>
              <a:t>花蓮縣校園性平事件高階處理人才庫</a:t>
            </a:r>
            <a:endParaRPr lang="en-US" altLang="zh-TW" sz="2400" dirty="0" smtClean="0">
              <a:solidFill>
                <a:schemeClr val="accent3">
                  <a:lumMod val="25000"/>
                </a:schemeClr>
              </a:solidFill>
              <a:latin typeface="微軟正黑體" pitchFamily="34" charset="-120"/>
              <a:ea typeface="微軟正黑體" pitchFamily="34" charset="-120"/>
            </a:endParaRPr>
          </a:p>
          <a:p>
            <a:pPr>
              <a:buFont typeface="Wingdings" pitchFamily="2" charset="2"/>
              <a:buChar char="u"/>
              <a:defRPr/>
            </a:pPr>
            <a:r>
              <a:rPr lang="zh-TW" altLang="en-US" sz="2400" dirty="0" smtClean="0">
                <a:solidFill>
                  <a:schemeClr val="accent3">
                    <a:lumMod val="25000"/>
                  </a:schemeClr>
                </a:solidFill>
                <a:latin typeface="微軟正黑體" pitchFamily="34" charset="-120"/>
                <a:ea typeface="微軟正黑體" pitchFamily="34" charset="-120"/>
              </a:rPr>
              <a:t>教育部性別平等教育師資人才庫</a:t>
            </a:r>
            <a:endParaRPr lang="en-US" altLang="zh-TW" sz="2400" dirty="0" smtClean="0">
              <a:solidFill>
                <a:schemeClr val="accent3">
                  <a:lumMod val="25000"/>
                </a:schemeClr>
              </a:solidFill>
              <a:latin typeface="微軟正黑體" pitchFamily="34" charset="-120"/>
              <a:ea typeface="微軟正黑體" pitchFamily="34" charset="-120"/>
            </a:endParaRPr>
          </a:p>
          <a:p>
            <a:pPr>
              <a:buFont typeface="Wingdings" pitchFamily="2" charset="2"/>
              <a:buChar char="u"/>
              <a:defRPr/>
            </a:pPr>
            <a:r>
              <a:rPr lang="en-US" altLang="zh-TW" sz="2400" dirty="0" smtClean="0">
                <a:solidFill>
                  <a:schemeClr val="accent3">
                    <a:lumMod val="25000"/>
                  </a:schemeClr>
                </a:solidFill>
                <a:latin typeface="微軟正黑體" pitchFamily="34" charset="-120"/>
                <a:ea typeface="微軟正黑體" pitchFamily="34" charset="-120"/>
              </a:rPr>
              <a:t>106</a:t>
            </a:r>
            <a:r>
              <a:rPr lang="zh-TW" altLang="en-US" sz="2400" dirty="0" smtClean="0">
                <a:solidFill>
                  <a:schemeClr val="accent3">
                    <a:lumMod val="25000"/>
                  </a:schemeClr>
                </a:solidFill>
                <a:latin typeface="微軟正黑體" pitchFamily="34" charset="-120"/>
                <a:ea typeface="微軟正黑體" pitchFamily="34" charset="-120"/>
              </a:rPr>
              <a:t>年國語日報性平專欄作者</a:t>
            </a:r>
            <a:endParaRPr lang="en-US" altLang="zh-TW" sz="2400" dirty="0" smtClean="0">
              <a:solidFill>
                <a:schemeClr val="accent3">
                  <a:lumMod val="25000"/>
                </a:schemeClr>
              </a:solidFill>
              <a:latin typeface="微軟正黑體" pitchFamily="34" charset="-120"/>
              <a:ea typeface="微軟正黑體" pitchFamily="34" charset="-120"/>
            </a:endParaRPr>
          </a:p>
          <a:p>
            <a:pPr>
              <a:buFont typeface="Wingdings" pitchFamily="2" charset="2"/>
              <a:buChar char="u"/>
              <a:defRPr/>
            </a:pPr>
            <a:r>
              <a:rPr lang="zh-TW" altLang="en-US" sz="2400" dirty="0" smtClean="0">
                <a:solidFill>
                  <a:schemeClr val="accent3">
                    <a:lumMod val="25000"/>
                  </a:schemeClr>
                </a:solidFill>
                <a:latin typeface="微軟正黑體" pitchFamily="34" charset="-120"/>
                <a:ea typeface="微軟正黑體" pitchFamily="34" charset="-120"/>
              </a:rPr>
              <a:t>教育部專書性別</a:t>
            </a:r>
            <a:r>
              <a:rPr lang="en-US" altLang="zh-TW" sz="2400" dirty="0" smtClean="0">
                <a:solidFill>
                  <a:schemeClr val="accent3">
                    <a:lumMod val="25000"/>
                  </a:schemeClr>
                </a:solidFill>
                <a:latin typeface="微軟正黑體" pitchFamily="34" charset="-120"/>
                <a:ea typeface="微軟正黑體" pitchFamily="34" charset="-120"/>
              </a:rPr>
              <a:t>105</a:t>
            </a:r>
            <a:r>
              <a:rPr lang="zh-TW" altLang="en-US" sz="2400" dirty="0" smtClean="0">
                <a:solidFill>
                  <a:schemeClr val="accent3">
                    <a:lumMod val="25000"/>
                  </a:schemeClr>
                </a:solidFill>
                <a:latin typeface="微軟正黑體" pitchFamily="34" charset="-120"/>
                <a:ea typeface="微軟正黑體" pitchFamily="34" charset="-120"/>
              </a:rPr>
              <a:t>攜手同行</a:t>
            </a:r>
            <a:endParaRPr lang="en-US" altLang="zh-TW" sz="2400" dirty="0" smtClean="0">
              <a:solidFill>
                <a:schemeClr val="accent3">
                  <a:lumMod val="25000"/>
                </a:schemeClr>
              </a:solidFill>
              <a:latin typeface="微軟正黑體" pitchFamily="34" charset="-120"/>
              <a:ea typeface="微軟正黑體" pitchFamily="34" charset="-120"/>
            </a:endParaRPr>
          </a:p>
          <a:p>
            <a:pPr>
              <a:buFont typeface="Wingdings" pitchFamily="2" charset="2"/>
              <a:buChar char="u"/>
              <a:defRPr/>
            </a:pPr>
            <a:r>
              <a:rPr lang="zh-TW" altLang="en-US" sz="2400" dirty="0" smtClean="0">
                <a:solidFill>
                  <a:schemeClr val="accent3">
                    <a:lumMod val="25000"/>
                  </a:schemeClr>
                </a:solidFill>
                <a:latin typeface="微軟正黑體" pitchFamily="34" charset="-120"/>
                <a:ea typeface="微軟正黑體" pitchFamily="34" charset="-120"/>
              </a:rPr>
              <a:t>教育部性平議題徵稿主題發表 </a:t>
            </a:r>
            <a:r>
              <a:rPr lang="en-US" altLang="zh-TW" sz="2400" dirty="0" smtClean="0">
                <a:solidFill>
                  <a:schemeClr val="accent3">
                    <a:lumMod val="25000"/>
                  </a:schemeClr>
                </a:solidFill>
                <a:latin typeface="微軟正黑體" pitchFamily="34" charset="-120"/>
                <a:ea typeface="微軟正黑體" pitchFamily="34" charset="-120"/>
              </a:rPr>
              <a:t>(103-107</a:t>
            </a:r>
            <a:r>
              <a:rPr lang="zh-TW" altLang="en-US" sz="2400" dirty="0" smtClean="0">
                <a:solidFill>
                  <a:schemeClr val="accent3">
                    <a:lumMod val="25000"/>
                  </a:schemeClr>
                </a:solidFill>
                <a:latin typeface="微軟正黑體" pitchFamily="34" charset="-120"/>
                <a:ea typeface="微軟正黑體" pitchFamily="34" charset="-120"/>
              </a:rPr>
              <a:t>年</a:t>
            </a:r>
            <a:r>
              <a:rPr lang="en-US" altLang="zh-TW" sz="2400" dirty="0" smtClean="0">
                <a:solidFill>
                  <a:schemeClr val="accent3">
                    <a:lumMod val="25000"/>
                  </a:schemeClr>
                </a:solidFill>
                <a:latin typeface="微軟正黑體" pitchFamily="34" charset="-120"/>
                <a:ea typeface="微軟正黑體" pitchFamily="34" charset="-120"/>
              </a:rPr>
              <a:t>)</a:t>
            </a:r>
          </a:p>
          <a:p>
            <a:pPr>
              <a:buFont typeface="Wingdings" pitchFamily="2" charset="2"/>
              <a:buChar char="u"/>
              <a:defRPr/>
            </a:pPr>
            <a:r>
              <a:rPr lang="zh-TW" altLang="en-US" sz="2400" dirty="0" smtClean="0">
                <a:solidFill>
                  <a:schemeClr val="accent3">
                    <a:lumMod val="25000"/>
                  </a:schemeClr>
                </a:solidFill>
                <a:latin typeface="微軟正黑體" pitchFamily="34" charset="-120"/>
                <a:ea typeface="微軟正黑體" pitchFamily="34" charset="-120"/>
              </a:rPr>
              <a:t>協作大同大學女科技人動畫性平教學計畫</a:t>
            </a:r>
            <a:endParaRPr lang="en-US" altLang="zh-TW" sz="2400" dirty="0" smtClean="0">
              <a:solidFill>
                <a:schemeClr val="accent3">
                  <a:lumMod val="25000"/>
                </a:schemeClr>
              </a:solidFill>
              <a:latin typeface="微軟正黑體" pitchFamily="34" charset="-120"/>
              <a:ea typeface="微軟正黑體" pitchFamily="34" charset="-120"/>
            </a:endParaRPr>
          </a:p>
          <a:p>
            <a:pPr>
              <a:buFont typeface="Wingdings" pitchFamily="2" charset="2"/>
              <a:buChar char="u"/>
              <a:defRPr/>
            </a:pPr>
            <a:r>
              <a:rPr lang="zh-TW" altLang="en-US" sz="2400" dirty="0" smtClean="0">
                <a:solidFill>
                  <a:schemeClr val="accent3">
                    <a:lumMod val="25000"/>
                  </a:schemeClr>
                </a:solidFill>
                <a:latin typeface="微軟正黑體" pitchFamily="34" charset="-120"/>
                <a:ea typeface="微軟正黑體" pitchFamily="34" charset="-120"/>
              </a:rPr>
              <a:t>教育部</a:t>
            </a:r>
            <a:r>
              <a:rPr lang="en-US" altLang="zh-TW" sz="2400" dirty="0" smtClean="0">
                <a:solidFill>
                  <a:schemeClr val="accent3">
                    <a:lumMod val="25000"/>
                  </a:schemeClr>
                </a:solidFill>
                <a:latin typeface="微軟正黑體" pitchFamily="34" charset="-120"/>
                <a:ea typeface="微軟正黑體" pitchFamily="34" charset="-120"/>
              </a:rPr>
              <a:t>108</a:t>
            </a:r>
            <a:r>
              <a:rPr lang="zh-TW" altLang="en-US" sz="2400" dirty="0" smtClean="0">
                <a:solidFill>
                  <a:schemeClr val="accent3">
                    <a:lumMod val="25000"/>
                  </a:schemeClr>
                </a:solidFill>
                <a:latin typeface="微軟正黑體" pitchFamily="34" charset="-120"/>
                <a:ea typeface="微軟正黑體" pitchFamily="34" charset="-120"/>
              </a:rPr>
              <a:t>課綱性平教育發展手冊編者群</a:t>
            </a:r>
            <a:endParaRPr lang="en-US" altLang="zh-TW" sz="2400" dirty="0" smtClean="0">
              <a:solidFill>
                <a:schemeClr val="accent3">
                  <a:lumMod val="25000"/>
                </a:schemeClr>
              </a:solidFill>
              <a:latin typeface="微軟正黑體" pitchFamily="34" charset="-120"/>
              <a:ea typeface="微軟正黑體" pitchFamily="34" charset="-120"/>
            </a:endParaRPr>
          </a:p>
          <a:p>
            <a:pPr>
              <a:buFont typeface="Wingdings" pitchFamily="2" charset="2"/>
              <a:buChar char="u"/>
              <a:defRPr/>
            </a:pPr>
            <a:r>
              <a:rPr lang="zh-TW" altLang="en-US" sz="2400" dirty="0" smtClean="0">
                <a:solidFill>
                  <a:schemeClr val="accent3">
                    <a:lumMod val="25000"/>
                  </a:schemeClr>
                </a:solidFill>
                <a:latin typeface="微軟正黑體" pitchFamily="34" charset="-120"/>
                <a:ea typeface="微軟正黑體" pitchFamily="34" charset="-120"/>
              </a:rPr>
              <a:t>國立政治大學教育所博班主修正向心理與性平議題</a:t>
            </a:r>
            <a:endParaRPr lang="en-US" altLang="zh-TW" sz="2400" dirty="0" smtClean="0">
              <a:solidFill>
                <a:schemeClr val="accent3">
                  <a:lumMod val="25000"/>
                </a:schemeClr>
              </a:solidFill>
              <a:latin typeface="華康魏碑體" pitchFamily="65" charset="-120"/>
            </a:endParaRPr>
          </a:p>
          <a:p>
            <a:pPr>
              <a:buFont typeface="Wingdings" pitchFamily="2" charset="2"/>
              <a:buNone/>
              <a:defRPr/>
            </a:pPr>
            <a:endParaRPr lang="zh-TW" altLang="en-US" sz="2400" dirty="0">
              <a:solidFill>
                <a:schemeClr val="accent3">
                  <a:lumMod val="25000"/>
                </a:schemeClr>
              </a:solidFill>
              <a:latin typeface="華康魏碑體" pitchFamily="65" charset="-120"/>
            </a:endParaRPr>
          </a:p>
        </p:txBody>
      </p:sp>
      <p:sp>
        <p:nvSpPr>
          <p:cNvPr id="4" name="Date Placeholder 3"/>
          <p:cNvSpPr>
            <a:spLocks noGrp="1"/>
          </p:cNvSpPr>
          <p:nvPr>
            <p:ph type="dt" sz="half" idx="10"/>
          </p:nvPr>
        </p:nvSpPr>
        <p:spPr/>
        <p:txBody>
          <a:bodyPr/>
          <a:lstStyle/>
          <a:p>
            <a:r>
              <a:rPr lang="en-US"/>
              <a:t>Your Date Here</a:t>
            </a:r>
          </a:p>
        </p:txBody>
      </p:sp>
      <p:sp>
        <p:nvSpPr>
          <p:cNvPr id="5" name="Footer Placeholder 4"/>
          <p:cNvSpPr>
            <a:spLocks noGrp="1"/>
          </p:cNvSpPr>
          <p:nvPr>
            <p:ph type="ftr" sz="quarter" idx="11"/>
          </p:nvPr>
        </p:nvSpPr>
        <p:spPr/>
        <p:txBody>
          <a:bodyPr/>
          <a:lstStyle/>
          <a:p>
            <a:r>
              <a:rPr lang="en-US"/>
              <a:t>Your Footer Here</a:t>
            </a:r>
          </a:p>
        </p:txBody>
      </p:sp>
      <p:sp>
        <p:nvSpPr>
          <p:cNvPr id="6" name="Slide Number Placeholder 5"/>
          <p:cNvSpPr>
            <a:spLocks noGrp="1"/>
          </p:cNvSpPr>
          <p:nvPr>
            <p:ph type="sldNum" sz="quarter" idx="12"/>
          </p:nvPr>
        </p:nvSpPr>
        <p:spPr/>
        <p:txBody>
          <a:bodyPr/>
          <a:lstStyle/>
          <a:p>
            <a:fld id="{7CD08052-46D4-4451-BCD3-D01F8058DAE8}" type="slidenum">
              <a:rPr lang="en-US" smtClean="0"/>
              <a:pPr/>
              <a:t>2</a:t>
            </a:fld>
            <a:endParaRPr lang="en-US"/>
          </a:p>
        </p:txBody>
      </p:sp>
    </p:spTree>
    <p:extLst>
      <p:ext uri="{BB962C8B-B14F-4D97-AF65-F5344CB8AC3E}">
        <p14:creationId xmlns:p14="http://schemas.microsoft.com/office/powerpoint/2010/main" xmlns="" val="3311229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98500" y="492125"/>
            <a:ext cx="8689352" cy="1325563"/>
          </a:xfrm>
        </p:spPr>
        <p:txBody>
          <a:bodyPr/>
          <a:lstStyle/>
          <a:p>
            <a:r>
              <a:rPr lang="zh-TW" altLang="en-US" dirty="0" smtClean="0">
                <a:latin typeface="微軟正黑體" pitchFamily="34" charset="-120"/>
                <a:ea typeface="微軟正黑體" pitchFamily="34" charset="-120"/>
              </a:rPr>
              <a:t>校園網頁或性平專區建議</a:t>
            </a:r>
            <a:endParaRPr lang="zh-TW" altLang="en-US" dirty="0"/>
          </a:p>
        </p:txBody>
      </p:sp>
      <p:sp>
        <p:nvSpPr>
          <p:cNvPr id="3" name="內容版面配置區 2"/>
          <p:cNvSpPr>
            <a:spLocks noGrp="1"/>
          </p:cNvSpPr>
          <p:nvPr>
            <p:ph sz="half" idx="1"/>
          </p:nvPr>
        </p:nvSpPr>
        <p:spPr>
          <a:xfrm>
            <a:off x="546100" y="1650999"/>
            <a:ext cx="10515600" cy="4183063"/>
          </a:xfrm>
        </p:spPr>
        <p:txBody>
          <a:bodyPr>
            <a:noAutofit/>
          </a:bodyPr>
          <a:lstStyle/>
          <a:p>
            <a:pPr>
              <a:buNone/>
            </a:pPr>
            <a:r>
              <a:rPr lang="zh-TW" altLang="en-US" sz="2800" dirty="0" smtClean="0">
                <a:latin typeface="微軟正黑體" pitchFamily="34" charset="-120"/>
                <a:ea typeface="微軟正黑體" pitchFamily="34" charset="-120"/>
              </a:rPr>
              <a:t>（</a:t>
            </a:r>
            <a:r>
              <a:rPr lang="en-US" altLang="zh-TW" sz="2800" dirty="0" smtClean="0">
                <a:latin typeface="微軟正黑體" pitchFamily="34" charset="-120"/>
                <a:ea typeface="微軟正黑體" pitchFamily="34" charset="-120"/>
              </a:rPr>
              <a:t>2</a:t>
            </a:r>
            <a:r>
              <a:rPr lang="zh-TW" altLang="en-US" sz="2800" dirty="0" smtClean="0">
                <a:latin typeface="微軟正黑體" pitchFamily="34" charset="-120"/>
                <a:ea typeface="微軟正黑體" pitchFamily="34" charset="-120"/>
              </a:rPr>
              <a:t>）有關建置性騷擾防治網頁 （性騷擾防治法和性別工作平等法適用）：放置本校性騷擾防治措施、申訴及懲戒措施，建議放置申訴受理單位、收件人信箱和電話、申訴表單等資料</a:t>
            </a:r>
            <a:r>
              <a:rPr lang="zh-TW" altLang="en-US"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pPr>
              <a:buNone/>
            </a:pPr>
            <a:r>
              <a:rPr lang="zh-TW" altLang="en-US" sz="2800" dirty="0" smtClean="0">
                <a:latin typeface="微軟正黑體" pitchFamily="34" charset="-120"/>
                <a:ea typeface="微軟正黑體" pitchFamily="34" charset="-120"/>
              </a:rPr>
              <a:t>（</a:t>
            </a:r>
            <a:r>
              <a:rPr lang="en-US" altLang="zh-TW" sz="2800" dirty="0" smtClean="0">
                <a:latin typeface="微軟正黑體" pitchFamily="34" charset="-120"/>
                <a:ea typeface="微軟正黑體" pitchFamily="34" charset="-120"/>
              </a:rPr>
              <a:t>3</a:t>
            </a:r>
            <a:r>
              <a:rPr lang="zh-TW" altLang="en-US" sz="2800" dirty="0" smtClean="0">
                <a:latin typeface="微軟正黑體" pitchFamily="34" charset="-120"/>
                <a:ea typeface="微軟正黑體" pitchFamily="34" charset="-120"/>
              </a:rPr>
              <a:t>）有關建置性別主流化網頁可以參考放置行政院性別平等會</a:t>
            </a:r>
            <a:r>
              <a:rPr lang="en-US" altLang="zh-TW" sz="2800" u="sng" dirty="0" err="1" smtClean="0">
                <a:latin typeface="微軟正黑體" pitchFamily="34" charset="-120"/>
                <a:ea typeface="微軟正黑體" pitchFamily="34" charset="-120"/>
                <a:hlinkClick r:id="rId2"/>
              </a:rPr>
              <a:t>http://www.gec.ey.gov.tw/</a:t>
            </a:r>
            <a:r>
              <a:rPr lang="zh-TW" altLang="en-US" sz="2800" u="sng" dirty="0" smtClean="0">
                <a:latin typeface="微軟正黑體" pitchFamily="34" charset="-120"/>
                <a:ea typeface="微軟正黑體" pitchFamily="34" charset="-120"/>
                <a:hlinkClick r:id="rId2"/>
              </a:rPr>
              <a:t>、</a:t>
            </a:r>
            <a:r>
              <a:rPr lang="zh-TW" altLang="en-US" sz="2800" dirty="0" smtClean="0">
                <a:latin typeface="微軟正黑體" pitchFamily="34" charset="-120"/>
                <a:ea typeface="微軟正黑體" pitchFamily="34" charset="-120"/>
              </a:rPr>
              <a:t>教育部性別平等教育全球資訊網</a:t>
            </a:r>
            <a:r>
              <a:rPr lang="en-US" altLang="zh-TW" sz="2800" u="sng" dirty="0" err="1" smtClean="0">
                <a:latin typeface="微軟正黑體" pitchFamily="34" charset="-120"/>
                <a:ea typeface="微軟正黑體" pitchFamily="34" charset="-120"/>
                <a:hlinkClick r:id="rId3"/>
              </a:rPr>
              <a:t>https://www.gender.edu.tw/web/index.php/home/index</a:t>
            </a:r>
            <a:r>
              <a:rPr lang="zh-TW" altLang="en-US" sz="2800" u="sng" dirty="0" smtClean="0">
                <a:latin typeface="微軟正黑體" pitchFamily="34" charset="-120"/>
                <a:ea typeface="微軟正黑體" pitchFamily="34" charset="-120"/>
                <a:hlinkClick r:id="rId3"/>
              </a:rPr>
              <a:t>、</a:t>
            </a:r>
            <a:r>
              <a:rPr lang="zh-TW" altLang="en-US" sz="2800" dirty="0" smtClean="0">
                <a:latin typeface="微軟正黑體" pitchFamily="34" charset="-120"/>
                <a:ea typeface="微軟正黑體" pitchFamily="34" charset="-120"/>
              </a:rPr>
              <a:t>教育部國民及學前教育署性別平等教育網頁</a:t>
            </a:r>
            <a:r>
              <a:rPr lang="en-US" altLang="zh-TW" sz="2800" u="sng" dirty="0" err="1" smtClean="0">
                <a:latin typeface="微軟正黑體" pitchFamily="34" charset="-120"/>
                <a:ea typeface="微軟正黑體" pitchFamily="34" charset="-120"/>
                <a:hlinkClick r:id="rId4"/>
              </a:rPr>
              <a:t>http://gender.cpshs.hcc.edu.tw/bin/home.php/</a:t>
            </a:r>
            <a:r>
              <a:rPr lang="zh-TW" altLang="en-US" sz="2800" u="sng" dirty="0" smtClean="0">
                <a:latin typeface="微軟正黑體" pitchFamily="34" charset="-120"/>
                <a:ea typeface="微軟正黑體" pitchFamily="34" charset="-120"/>
                <a:hlinkClick r:id="rId4"/>
              </a:rPr>
              <a:t>、</a:t>
            </a:r>
            <a:r>
              <a:rPr lang="zh-TW" altLang="en-US" sz="2800" dirty="0" smtClean="0">
                <a:latin typeface="微軟正黑體" pitchFamily="34" charset="-120"/>
                <a:ea typeface="微軟正黑體" pitchFamily="34" charset="-120"/>
              </a:rPr>
              <a:t>特殊教育性別平等資源網</a:t>
            </a:r>
            <a:r>
              <a:rPr lang="en-US" altLang="zh-TW" sz="2800" u="sng" dirty="0" err="1" smtClean="0">
                <a:latin typeface="微軟正黑體" pitchFamily="34" charset="-120"/>
                <a:ea typeface="微軟正黑體" pitchFamily="34" charset="-120"/>
                <a:hlinkClick r:id="rId5"/>
              </a:rPr>
              <a:t>http://gender.set.edu.tw/index.html</a:t>
            </a:r>
            <a:r>
              <a:rPr lang="zh-TW" altLang="en-US" sz="2800" dirty="0" smtClean="0">
                <a:latin typeface="微軟正黑體" pitchFamily="34" charset="-120"/>
                <a:ea typeface="微軟正黑體" pitchFamily="34" charset="-120"/>
              </a:rPr>
              <a:t>等，也可以放置行政院人事行政總處公務人員終身學習入口網站</a:t>
            </a:r>
            <a:r>
              <a:rPr lang="en-US" altLang="zh-TW" sz="2800" u="sng" dirty="0" err="1" smtClean="0">
                <a:latin typeface="微軟正黑體" pitchFamily="34" charset="-120"/>
                <a:ea typeface="微軟正黑體" pitchFamily="34" charset="-120"/>
                <a:hlinkClick r:id="rId6"/>
              </a:rPr>
              <a:t>https://lifelonglearn.dgpa.gov.tw/Default.aspx</a:t>
            </a:r>
            <a:r>
              <a:rPr lang="zh-TW" altLang="en-US" sz="2800" u="sng" dirty="0" smtClean="0">
                <a:latin typeface="微軟正黑體" pitchFamily="34" charset="-120"/>
                <a:ea typeface="微軟正黑體" pitchFamily="34" charset="-120"/>
                <a:hlinkClick r:id="rId6"/>
              </a:rPr>
              <a:t>、</a:t>
            </a:r>
            <a:r>
              <a:rPr lang="en-US" altLang="zh-TW" sz="2800" u="sng" dirty="0" smtClean="0">
                <a:latin typeface="微軟正黑體" pitchFamily="34" charset="-120"/>
                <a:ea typeface="微軟正黑體" pitchFamily="34" charset="-120"/>
                <a:hlinkClick r:id="rId6"/>
              </a:rPr>
              <a:t>e</a:t>
            </a:r>
            <a:r>
              <a:rPr lang="zh-TW" altLang="en-US" sz="2800" dirty="0" smtClean="0">
                <a:latin typeface="微軟正黑體" pitchFamily="34" charset="-120"/>
                <a:ea typeface="微軟正黑體" pitchFamily="34" charset="-120"/>
              </a:rPr>
              <a:t>等公務園學習平臺</a:t>
            </a:r>
            <a:r>
              <a:rPr lang="en-US" altLang="zh-TW" sz="2800" u="sng" dirty="0" err="1" smtClean="0">
                <a:latin typeface="微軟正黑體" pitchFamily="34" charset="-120"/>
                <a:ea typeface="微軟正黑體" pitchFamily="34" charset="-120"/>
                <a:hlinkClick r:id="rId7"/>
              </a:rPr>
              <a:t>https://elearn.hrd.gov.tw/mooc/index.php</a:t>
            </a:r>
            <a:r>
              <a:rPr lang="zh-TW" altLang="en-US" sz="2800" dirty="0" smtClean="0">
                <a:latin typeface="微軟正黑體" pitchFamily="34" charset="-120"/>
                <a:ea typeface="微軟正黑體" pitchFamily="34" charset="-120"/>
              </a:rPr>
              <a:t>等網頁。</a:t>
            </a:r>
          </a:p>
          <a:p>
            <a:endParaRPr lang="zh-TW" altLang="en-US" sz="2800" dirty="0">
              <a:latin typeface="微軟正黑體" pitchFamily="34" charset="-120"/>
              <a:ea typeface="微軟正黑體" pitchFamily="34" charset="-120"/>
            </a:endParaRPr>
          </a:p>
        </p:txBody>
      </p:sp>
      <p:sp>
        <p:nvSpPr>
          <p:cNvPr id="5" name="日期版面配置區 4"/>
          <p:cNvSpPr>
            <a:spLocks noGrp="1"/>
          </p:cNvSpPr>
          <p:nvPr>
            <p:ph type="dt" sz="half" idx="10"/>
          </p:nvPr>
        </p:nvSpPr>
        <p:spPr/>
        <p:txBody>
          <a:bodyPr/>
          <a:lstStyle/>
          <a:p>
            <a:r>
              <a:rPr lang="en-US" smtClean="0"/>
              <a:t>Your Date Here</a:t>
            </a:r>
            <a:endParaRPr lang="en-US"/>
          </a:p>
        </p:txBody>
      </p:sp>
      <p:sp>
        <p:nvSpPr>
          <p:cNvPr id="6" name="頁尾版面配置區 5"/>
          <p:cNvSpPr>
            <a:spLocks noGrp="1"/>
          </p:cNvSpPr>
          <p:nvPr>
            <p:ph type="ftr" sz="quarter" idx="11"/>
          </p:nvPr>
        </p:nvSpPr>
        <p:spPr/>
        <p:txBody>
          <a:bodyPr/>
          <a:lstStyle/>
          <a:p>
            <a:r>
              <a:rPr lang="en-US" smtClean="0"/>
              <a:t>Your Footer Here</a:t>
            </a:r>
            <a:endParaRPr lang="en-US"/>
          </a:p>
        </p:txBody>
      </p:sp>
      <p:sp>
        <p:nvSpPr>
          <p:cNvPr id="7" name="投影片編號版面配置區 6"/>
          <p:cNvSpPr>
            <a:spLocks noGrp="1"/>
          </p:cNvSpPr>
          <p:nvPr>
            <p:ph type="sldNum" sz="quarter" idx="12"/>
          </p:nvPr>
        </p:nvSpPr>
        <p:spPr/>
        <p:txBody>
          <a:bodyPr/>
          <a:lstStyle/>
          <a:p>
            <a:fld id="{7CD08052-46D4-4451-BCD3-D01F8058DAE8}"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89879"/>
            <a:ext cx="10922000" cy="1605156"/>
          </a:xfrm>
        </p:spPr>
        <p:txBody>
          <a:bodyPr>
            <a:normAutofit/>
          </a:bodyPr>
          <a:lstStyle/>
          <a:p>
            <a:r>
              <a:rPr lang="zh-TW" altLang="en-US" dirty="0" smtClean="0">
                <a:latin typeface="微軟正黑體" pitchFamily="34" charset="-120"/>
                <a:ea typeface="微軟正黑體" pitchFamily="34" charset="-120"/>
              </a:rPr>
              <a:t>教師法修訂後的影響</a:t>
            </a:r>
            <a:endParaRPr lang="zh-TW" altLang="en-US" dirty="0">
              <a:latin typeface="微軟正黑體" pitchFamily="34" charset="-120"/>
              <a:ea typeface="微軟正黑體" pitchFamily="34" charset="-120"/>
            </a:endParaRPr>
          </a:p>
        </p:txBody>
      </p:sp>
      <p:sp>
        <p:nvSpPr>
          <p:cNvPr id="3" name="內容版面配置區 2"/>
          <p:cNvSpPr>
            <a:spLocks noGrp="1"/>
          </p:cNvSpPr>
          <p:nvPr>
            <p:ph type="body" idx="1"/>
          </p:nvPr>
        </p:nvSpPr>
        <p:spPr>
          <a:xfrm>
            <a:off x="1295400" y="2281478"/>
            <a:ext cx="9588500" cy="1846021"/>
          </a:xfrm>
        </p:spPr>
        <p:txBody>
          <a:bodyPr>
            <a:noAutofit/>
          </a:bodyPr>
          <a:lstStyle/>
          <a:p>
            <a:pPr algn="l"/>
            <a:r>
              <a:rPr lang="zh-TW" altLang="en-US" sz="2000" dirty="0" smtClean="0">
                <a:solidFill>
                  <a:schemeClr val="tx2"/>
                </a:solidFill>
                <a:latin typeface="微軟正黑體" pitchFamily="34" charset="-120"/>
                <a:ea typeface="微軟正黑體" pitchFamily="34" charset="-120"/>
              </a:rPr>
              <a:t>教師法第十四條教師解聘、不續聘、停聘及資遣</a:t>
            </a:r>
            <a:r>
              <a:rPr lang="en-US" altLang="zh-TW" sz="2000" dirty="0" smtClean="0">
                <a:solidFill>
                  <a:schemeClr val="tx2"/>
                </a:solidFill>
                <a:latin typeface="微軟正黑體" pitchFamily="34" charset="-120"/>
                <a:ea typeface="微軟正黑體" pitchFamily="34" charset="-120"/>
              </a:rPr>
              <a:t>(</a:t>
            </a:r>
            <a:r>
              <a:rPr lang="en-US" altLang="zh-TW" sz="2000" dirty="0" smtClean="0">
                <a:solidFill>
                  <a:srgbClr val="FF0000"/>
                </a:solidFill>
                <a:latin typeface="微軟正黑體" pitchFamily="34" charset="-120"/>
                <a:ea typeface="微軟正黑體" pitchFamily="34" charset="-120"/>
              </a:rPr>
              <a:t>108</a:t>
            </a:r>
            <a:r>
              <a:rPr lang="zh-TW" altLang="en-US" sz="2000" dirty="0" smtClean="0">
                <a:solidFill>
                  <a:srgbClr val="FF0000"/>
                </a:solidFill>
                <a:latin typeface="微軟正黑體" pitchFamily="34" charset="-120"/>
                <a:ea typeface="微軟正黑體" pitchFamily="34" charset="-120"/>
              </a:rPr>
              <a:t>年</a:t>
            </a:r>
            <a:r>
              <a:rPr lang="en-US" altLang="zh-TW" sz="2000" dirty="0" smtClean="0">
                <a:solidFill>
                  <a:srgbClr val="FF0000"/>
                </a:solidFill>
                <a:latin typeface="微軟正黑體" pitchFamily="34" charset="-120"/>
                <a:ea typeface="微軟正黑體" pitchFamily="34" charset="-120"/>
              </a:rPr>
              <a:t>06 </a:t>
            </a:r>
            <a:r>
              <a:rPr lang="zh-TW" altLang="en-US" sz="2000" dirty="0" smtClean="0">
                <a:solidFill>
                  <a:srgbClr val="FF0000"/>
                </a:solidFill>
                <a:latin typeface="微軟正黑體" pitchFamily="34" charset="-120"/>
                <a:ea typeface="微軟正黑體" pitchFamily="34" charset="-120"/>
              </a:rPr>
              <a:t>月 </a:t>
            </a:r>
            <a:r>
              <a:rPr lang="en-US" altLang="zh-TW" sz="2000" dirty="0" smtClean="0">
                <a:solidFill>
                  <a:srgbClr val="FF0000"/>
                </a:solidFill>
                <a:latin typeface="微軟正黑體" pitchFamily="34" charset="-120"/>
                <a:ea typeface="微軟正黑體" pitchFamily="34" charset="-120"/>
              </a:rPr>
              <a:t>05 </a:t>
            </a:r>
            <a:r>
              <a:rPr lang="zh-TW" altLang="en-US" sz="2000" dirty="0" smtClean="0">
                <a:solidFill>
                  <a:srgbClr val="FF0000"/>
                </a:solidFill>
                <a:latin typeface="微軟正黑體" pitchFamily="34" charset="-120"/>
                <a:ea typeface="微軟正黑體" pitchFamily="34" charset="-120"/>
              </a:rPr>
              <a:t>日修訂</a:t>
            </a:r>
            <a:r>
              <a:rPr lang="en-US" altLang="zh-TW" sz="2000" dirty="0" smtClean="0">
                <a:solidFill>
                  <a:schemeClr val="tx2"/>
                </a:solidFill>
                <a:latin typeface="微軟正黑體" pitchFamily="34" charset="-120"/>
                <a:ea typeface="微軟正黑體" pitchFamily="34" charset="-120"/>
              </a:rPr>
              <a:t>)</a:t>
            </a:r>
          </a:p>
          <a:p>
            <a:pPr algn="l"/>
            <a:r>
              <a:rPr lang="zh-TW" altLang="en-US" sz="2000" dirty="0" smtClean="0">
                <a:solidFill>
                  <a:schemeClr val="tx2"/>
                </a:solidFill>
                <a:latin typeface="微軟正黑體" pitchFamily="34" charset="-120"/>
                <a:ea typeface="微軟正黑體" pitchFamily="34" charset="-120"/>
              </a:rPr>
              <a:t>第二項、第三項程序性說明，符合第十四條第一項第一至七款者</a:t>
            </a:r>
            <a:r>
              <a:rPr lang="zh-TW" altLang="en-US" sz="2000" b="1" dirty="0" smtClean="0">
                <a:solidFill>
                  <a:srgbClr val="FF0000"/>
                </a:solidFill>
                <a:latin typeface="微軟正黑體" pitchFamily="34" charset="-120"/>
                <a:ea typeface="微軟正黑體" pitchFamily="34" charset="-120"/>
              </a:rPr>
              <a:t>免經教師評審委員會審議，並免報主管機關核准，予以解聘</a:t>
            </a:r>
            <a:r>
              <a:rPr lang="zh-TW" altLang="en-US" sz="2000" dirty="0" smtClean="0">
                <a:solidFill>
                  <a:schemeClr val="tx2"/>
                </a:solidFill>
                <a:latin typeface="微軟正黑體" pitchFamily="34" charset="-120"/>
                <a:ea typeface="微軟正黑體" pitchFamily="34" charset="-120"/>
              </a:rPr>
              <a:t>，不受大學法第二十條第一項及專科學校法第二十七條第一項規定之限制。</a:t>
            </a:r>
            <a:endParaRPr lang="en-US" altLang="zh-TW" sz="2000" dirty="0" smtClean="0">
              <a:solidFill>
                <a:schemeClr val="tx2"/>
              </a:solidFill>
              <a:latin typeface="微軟正黑體" pitchFamily="34" charset="-120"/>
              <a:ea typeface="微軟正黑體" pitchFamily="34" charset="-120"/>
            </a:endParaRPr>
          </a:p>
          <a:p>
            <a:pPr algn="l"/>
            <a:r>
              <a:rPr lang="zh-TW" altLang="en-US" sz="2000" dirty="0" smtClean="0">
                <a:solidFill>
                  <a:schemeClr val="tx2"/>
                </a:solidFill>
                <a:latin typeface="微軟正黑體" pitchFamily="34" charset="-120"/>
                <a:ea typeface="微軟正黑體" pitchFamily="34" charset="-120"/>
              </a:rPr>
              <a:t>簡單來說，</a:t>
            </a:r>
            <a:r>
              <a:rPr lang="zh-TW" altLang="en-US" sz="2000" b="1" dirty="0" smtClean="0">
                <a:solidFill>
                  <a:srgbClr val="FF0000"/>
                </a:solidFill>
                <a:latin typeface="微軟正黑體" pitchFamily="34" charset="-120"/>
                <a:ea typeface="微軟正黑體" pitchFamily="34" charset="-120"/>
              </a:rPr>
              <a:t>性平會</a:t>
            </a:r>
            <a:r>
              <a:rPr lang="zh-TW" altLang="en-US" sz="2000" dirty="0" smtClean="0">
                <a:solidFill>
                  <a:schemeClr val="tx2"/>
                </a:solidFill>
                <a:latin typeface="微軟正黑體" pitchFamily="34" charset="-120"/>
                <a:ea typeface="微軟正黑體" pitchFamily="34" charset="-120"/>
              </a:rPr>
              <a:t>確認為</a:t>
            </a:r>
            <a:r>
              <a:rPr lang="zh-TW" altLang="en-US" sz="2000" u="sng" dirty="0" smtClean="0">
                <a:solidFill>
                  <a:schemeClr val="tx2"/>
                </a:solidFill>
                <a:latin typeface="微軟正黑體" pitchFamily="34" charset="-120"/>
                <a:ea typeface="微軟正黑體" pitchFamily="34" charset="-120"/>
              </a:rPr>
              <a:t>性侵害</a:t>
            </a:r>
            <a:r>
              <a:rPr lang="zh-TW" altLang="en-US" sz="2000" dirty="0" smtClean="0">
                <a:solidFill>
                  <a:schemeClr val="tx2"/>
                </a:solidFill>
                <a:latin typeface="微軟正黑體" pitchFamily="34" charset="-120"/>
                <a:ea typeface="微軟正黑體" pitchFamily="34" charset="-120"/>
              </a:rPr>
              <a:t>或</a:t>
            </a:r>
            <a:r>
              <a:rPr lang="zh-TW" altLang="en-US" sz="2000" u="sng" dirty="0" smtClean="0">
                <a:solidFill>
                  <a:schemeClr val="tx2"/>
                </a:solidFill>
                <a:latin typeface="微軟正黑體" pitchFamily="34" charset="-120"/>
                <a:ea typeface="微軟正黑體" pitchFamily="34" charset="-120"/>
              </a:rPr>
              <a:t>重大性騷</a:t>
            </a:r>
            <a:r>
              <a:rPr lang="zh-TW" altLang="en-US" sz="2000" dirty="0" smtClean="0">
                <a:solidFill>
                  <a:schemeClr val="tx2"/>
                </a:solidFill>
                <a:latin typeface="微軟正黑體" pitchFamily="34" charset="-120"/>
                <a:ea typeface="微軟正黑體" pitchFamily="34" charset="-120"/>
              </a:rPr>
              <a:t>事件屬實，可</a:t>
            </a:r>
            <a:r>
              <a:rPr lang="zh-TW" altLang="en-US" sz="2000" b="1" dirty="0" smtClean="0">
                <a:solidFill>
                  <a:srgbClr val="FF0000"/>
                </a:solidFill>
                <a:latin typeface="微軟正黑體" pitchFamily="34" charset="-120"/>
                <a:ea typeface="微軟正黑體" pitchFamily="34" charset="-120"/>
              </a:rPr>
              <a:t>直接解聘</a:t>
            </a:r>
            <a:r>
              <a:rPr lang="en-US" altLang="zh-TW" sz="2000" dirty="0" smtClean="0">
                <a:solidFill>
                  <a:schemeClr val="tx2"/>
                </a:solidFill>
                <a:latin typeface="微軟正黑體" pitchFamily="34" charset="-120"/>
                <a:ea typeface="微軟正黑體" pitchFamily="34" charset="-120"/>
              </a:rPr>
              <a:t>(</a:t>
            </a:r>
            <a:r>
              <a:rPr lang="zh-TW" altLang="en-US" sz="2000" b="1" dirty="0" smtClean="0">
                <a:solidFill>
                  <a:srgbClr val="00B0F0"/>
                </a:solidFill>
                <a:latin typeface="微軟正黑體" pitchFamily="34" charset="-120"/>
                <a:ea typeface="微軟正黑體" pitchFamily="34" charset="-120"/>
              </a:rPr>
              <a:t>二階段的權宜</a:t>
            </a:r>
            <a:r>
              <a:rPr lang="en-US" altLang="zh-TW" sz="2000" dirty="0" smtClean="0">
                <a:solidFill>
                  <a:schemeClr val="tx2"/>
                </a:solidFill>
                <a:latin typeface="微軟正黑體" pitchFamily="34" charset="-120"/>
                <a:ea typeface="微軟正黑體" pitchFamily="34" charset="-120"/>
              </a:rPr>
              <a:t>)</a:t>
            </a:r>
            <a:r>
              <a:rPr lang="zh-TW" altLang="en-US" sz="2000" dirty="0" smtClean="0">
                <a:solidFill>
                  <a:schemeClr val="tx2"/>
                </a:solidFill>
                <a:latin typeface="微軟正黑體" pitchFamily="34" charset="-120"/>
                <a:ea typeface="微軟正黑體" pitchFamily="34" charset="-120"/>
              </a:rPr>
              <a:t>。</a:t>
            </a:r>
            <a:endParaRPr lang="zh-TW" altLang="en-US" sz="2000" dirty="0">
              <a:solidFill>
                <a:schemeClr val="tx2"/>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894D8CCC-6DF7-4B8B-866D-DA1CD04567F8}" type="slidenum">
              <a:rPr lang="en-US" altLang="zh-TW" smtClean="0"/>
              <a:pPr>
                <a:defRPr/>
              </a:pPr>
              <a:t>21</a:t>
            </a:fld>
            <a:endParaRPr lang="en-US" altLang="zh-TW"/>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r>
              <a:rPr lang="zh-TW" altLang="en-US" dirty="0" smtClean="0">
                <a:latin typeface="微軟正黑體" pitchFamily="34" charset="-120"/>
                <a:ea typeface="微軟正黑體" pitchFamily="34" charset="-120"/>
              </a:rPr>
              <a:t>一個問題，或學到的知識</a:t>
            </a:r>
            <a:r>
              <a:rPr lang="en-US" altLang="zh-TW" dirty="0" smtClean="0">
                <a:latin typeface="微軟正黑體" pitchFamily="34" charset="-120"/>
                <a:ea typeface="微軟正黑體" pitchFamily="34" charset="-120"/>
              </a:rPr>
              <a:t>…</a:t>
            </a:r>
            <a:endParaRPr lang="zh-TW" altLang="en-US" dirty="0" smtClean="0"/>
          </a:p>
        </p:txBody>
      </p:sp>
      <p:sp>
        <p:nvSpPr>
          <p:cNvPr id="8195" name="內容版面配置區 2"/>
          <p:cNvSpPr>
            <a:spLocks noGrp="1"/>
          </p:cNvSpPr>
          <p:nvPr>
            <p:ph type="body" idx="1"/>
          </p:nvPr>
        </p:nvSpPr>
        <p:spPr>
          <a:xfrm>
            <a:off x="743856" y="479990"/>
            <a:ext cx="10482944" cy="790428"/>
          </a:xfrm>
        </p:spPr>
        <p:txBody>
          <a:bodyPr>
            <a:noAutofit/>
          </a:bodyPr>
          <a:lstStyle/>
          <a:p>
            <a:pPr algn="l"/>
            <a:r>
              <a:rPr lang="zh-TW" altLang="en-US" sz="4000" b="1" dirty="0" smtClean="0">
                <a:solidFill>
                  <a:schemeClr val="accent6">
                    <a:lumMod val="60000"/>
                    <a:lumOff val="40000"/>
                  </a:schemeClr>
                </a:solidFill>
                <a:latin typeface="微軟正黑體" pitchFamily="34" charset="-120"/>
                <a:ea typeface="微軟正黑體" pitchFamily="34" charset="-120"/>
              </a:rPr>
              <a:t>剛剛的資訊，是否在實務上有疑問</a:t>
            </a:r>
            <a:r>
              <a:rPr lang="en-US" altLang="zh-TW" sz="4000" b="1" dirty="0" smtClean="0">
                <a:solidFill>
                  <a:schemeClr val="accent6">
                    <a:lumMod val="60000"/>
                    <a:lumOff val="40000"/>
                  </a:schemeClr>
                </a:solidFill>
                <a:latin typeface="微軟正黑體" pitchFamily="34" charset="-120"/>
                <a:ea typeface="微軟正黑體" pitchFamily="34" charset="-120"/>
              </a:rPr>
              <a:t>??</a:t>
            </a:r>
          </a:p>
          <a:p>
            <a:pPr algn="l"/>
            <a:endParaRPr lang="en-US" altLang="zh-TW" sz="4000" b="1" dirty="0" smtClean="0">
              <a:solidFill>
                <a:schemeClr val="accent6">
                  <a:lumMod val="60000"/>
                  <a:lumOff val="40000"/>
                </a:schemeClr>
              </a:solidFill>
              <a:latin typeface="微軟正黑體" pitchFamily="34" charset="-120"/>
              <a:ea typeface="微軟正黑體" pitchFamily="34" charset="-120"/>
            </a:endParaRPr>
          </a:p>
          <a:p>
            <a:pPr algn="l"/>
            <a:endParaRPr lang="en-US" altLang="zh-TW" sz="4000" b="1" dirty="0" smtClean="0">
              <a:solidFill>
                <a:schemeClr val="accent6">
                  <a:lumMod val="60000"/>
                  <a:lumOff val="40000"/>
                </a:schemeClr>
              </a:solidFill>
              <a:latin typeface="微軟正黑體" pitchFamily="34" charset="-120"/>
              <a:ea typeface="微軟正黑體" pitchFamily="34" charset="-120"/>
            </a:endParaRPr>
          </a:p>
          <a:p>
            <a:pPr algn="l"/>
            <a:endParaRPr lang="en-US" altLang="zh-TW" sz="4000" b="1" dirty="0" smtClean="0">
              <a:solidFill>
                <a:schemeClr val="accent6">
                  <a:lumMod val="60000"/>
                  <a:lumOff val="40000"/>
                </a:schemeClr>
              </a:solidFill>
              <a:latin typeface="微軟正黑體" pitchFamily="34" charset="-120"/>
              <a:ea typeface="微軟正黑體" pitchFamily="34" charset="-120"/>
            </a:endParaRPr>
          </a:p>
          <a:p>
            <a:pPr algn="l"/>
            <a:endParaRPr lang="en-US" altLang="zh-TW" sz="4000" b="1" dirty="0" smtClean="0">
              <a:solidFill>
                <a:schemeClr val="accent6">
                  <a:lumMod val="60000"/>
                  <a:lumOff val="40000"/>
                </a:schemeClr>
              </a:solidFill>
              <a:latin typeface="微軟正黑體" pitchFamily="34" charset="-120"/>
              <a:ea typeface="微軟正黑體" pitchFamily="34" charset="-120"/>
            </a:endParaRPr>
          </a:p>
          <a:p>
            <a:pPr algn="l">
              <a:buFont typeface="Wingdings" pitchFamily="2" charset="2"/>
              <a:buNone/>
            </a:pPr>
            <a:endParaRPr lang="en-US" altLang="zh-TW" sz="4000" b="1" dirty="0" smtClean="0">
              <a:solidFill>
                <a:schemeClr val="accent6">
                  <a:lumMod val="60000"/>
                  <a:lumOff val="40000"/>
                </a:schemeClr>
              </a:solidFill>
              <a:latin typeface="微軟正黑體" pitchFamily="34" charset="-120"/>
              <a:ea typeface="微軟正黑體" pitchFamily="34" charset="-120"/>
            </a:endParaRPr>
          </a:p>
          <a:p>
            <a:pPr algn="l"/>
            <a:r>
              <a:rPr lang="zh-TW" altLang="en-US" sz="4000" b="1" dirty="0" smtClean="0">
                <a:solidFill>
                  <a:schemeClr val="accent6">
                    <a:lumMod val="60000"/>
                    <a:lumOff val="40000"/>
                  </a:schemeClr>
                </a:solidFill>
                <a:latin typeface="微軟正黑體" pitchFamily="34" charset="-120"/>
                <a:ea typeface="微軟正黑體" pitchFamily="34" charset="-120"/>
              </a:rPr>
              <a:t>或是有重要的知識</a:t>
            </a:r>
            <a:r>
              <a:rPr lang="en-US" altLang="zh-TW" sz="4000" b="1" dirty="0" smtClean="0">
                <a:solidFill>
                  <a:schemeClr val="accent6">
                    <a:lumMod val="60000"/>
                    <a:lumOff val="40000"/>
                  </a:schemeClr>
                </a:solidFill>
                <a:latin typeface="微軟正黑體" pitchFamily="34" charset="-120"/>
                <a:ea typeface="微軟正黑體" pitchFamily="34" charset="-120"/>
              </a:rPr>
              <a:t>/</a:t>
            </a:r>
            <a:r>
              <a:rPr lang="zh-TW" altLang="en-US" sz="4000" b="1" dirty="0" smtClean="0">
                <a:solidFill>
                  <a:schemeClr val="accent6">
                    <a:lumMod val="60000"/>
                    <a:lumOff val="40000"/>
                  </a:schemeClr>
                </a:solidFill>
                <a:latin typeface="微軟正黑體" pitchFamily="34" charset="-120"/>
                <a:ea typeface="微軟正黑體" pitchFamily="34" charset="-120"/>
              </a:rPr>
              <a:t>訊息，</a:t>
            </a:r>
            <a:endParaRPr lang="en-US" altLang="zh-TW" sz="4000" b="1" dirty="0" smtClean="0">
              <a:solidFill>
                <a:schemeClr val="accent6">
                  <a:lumMod val="60000"/>
                  <a:lumOff val="40000"/>
                </a:schemeClr>
              </a:solidFill>
              <a:latin typeface="微軟正黑體" pitchFamily="34" charset="-120"/>
              <a:ea typeface="微軟正黑體" pitchFamily="34" charset="-120"/>
            </a:endParaRPr>
          </a:p>
          <a:p>
            <a:pPr algn="l"/>
            <a:r>
              <a:rPr lang="zh-TW" altLang="en-US" sz="4000" b="1" dirty="0" smtClean="0">
                <a:solidFill>
                  <a:schemeClr val="accent6">
                    <a:lumMod val="60000"/>
                    <a:lumOff val="40000"/>
                  </a:schemeClr>
                </a:solidFill>
                <a:latin typeface="微軟正黑體" pitchFamily="34" charset="-120"/>
                <a:ea typeface="微軟正黑體" pitchFamily="34" charset="-120"/>
              </a:rPr>
              <a:t>請記錄下來回去分享</a:t>
            </a:r>
          </a:p>
        </p:txBody>
      </p:sp>
      <p:pic>
        <p:nvPicPr>
          <p:cNvPr id="8196" name="圖片 3" descr="下載 (2).png"/>
          <p:cNvPicPr>
            <a:picLocks noChangeAspect="1"/>
          </p:cNvPicPr>
          <p:nvPr/>
        </p:nvPicPr>
        <p:blipFill>
          <a:blip r:embed="rId2"/>
          <a:srcRect/>
          <a:stretch>
            <a:fillRect/>
          </a:stretch>
        </p:blipFill>
        <p:spPr bwMode="auto">
          <a:xfrm>
            <a:off x="9893300" y="2381251"/>
            <a:ext cx="2063752" cy="1833563"/>
          </a:xfrm>
          <a:prstGeom prst="rect">
            <a:avLst/>
          </a:prstGeom>
          <a:noFill/>
          <a:ln w="9525">
            <a:noFill/>
            <a:miter lim="800000"/>
            <a:headEnd/>
            <a:tailEnd/>
          </a:ln>
        </p:spPr>
      </p:pic>
      <p:sp>
        <p:nvSpPr>
          <p:cNvPr id="8197" name="文字方塊 4"/>
          <p:cNvSpPr txBox="1">
            <a:spLocks noChangeArrowheads="1"/>
          </p:cNvSpPr>
          <p:nvPr/>
        </p:nvSpPr>
        <p:spPr bwMode="auto">
          <a:xfrm>
            <a:off x="9931404" y="4225945"/>
            <a:ext cx="2031325" cy="369332"/>
          </a:xfrm>
          <a:prstGeom prst="rect">
            <a:avLst/>
          </a:prstGeom>
          <a:noFill/>
          <a:ln w="9525">
            <a:noFill/>
            <a:miter lim="800000"/>
            <a:headEnd/>
            <a:tailEnd/>
          </a:ln>
        </p:spPr>
        <p:txBody>
          <a:bodyPr wrap="none">
            <a:spAutoFit/>
          </a:bodyPr>
          <a:lstStyle/>
          <a:p>
            <a:r>
              <a:rPr lang="zh-TW" altLang="en-US" dirty="0">
                <a:latin typeface="微軟正黑體" pitchFamily="34" charset="-120"/>
                <a:ea typeface="微軟正黑體" pitchFamily="34" charset="-120"/>
                <a:hlinkClick r:id="rId3"/>
              </a:rPr>
              <a:t>性平法設立的意義</a:t>
            </a:r>
            <a:endParaRPr lang="zh-TW" altLang="en-US" dirty="0">
              <a:latin typeface="微軟正黑體" pitchFamily="34" charset="-120"/>
              <a:ea typeface="微軟正黑體" pitchFamily="34" charset="-12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9250" y="190500"/>
            <a:ext cx="2774950" cy="926906"/>
          </a:xfrm>
        </p:spPr>
        <p:txBody>
          <a:bodyPr>
            <a:normAutofit/>
          </a:bodyPr>
          <a:lstStyle/>
          <a:p>
            <a:r>
              <a:rPr lang="zh-TW" altLang="en-US" sz="4400" b="1" dirty="0" smtClean="0">
                <a:latin typeface="微軟正黑體" pitchFamily="34" charset="-120"/>
                <a:ea typeface="微軟正黑體" pitchFamily="34" charset="-120"/>
              </a:rPr>
              <a:t>分享重點</a:t>
            </a:r>
            <a:endParaRPr lang="en-US" sz="4400" b="1" dirty="0">
              <a:latin typeface="微軟正黑體" pitchFamily="34" charset="-120"/>
              <a:ea typeface="微軟正黑體" pitchFamily="34" charset="-120"/>
            </a:endParaRPr>
          </a:p>
        </p:txBody>
      </p:sp>
      <p:sp>
        <p:nvSpPr>
          <p:cNvPr id="4" name="Slide Number Placeholder 3"/>
          <p:cNvSpPr>
            <a:spLocks noGrp="1"/>
          </p:cNvSpPr>
          <p:nvPr>
            <p:ph type="sldNum" sz="quarter" idx="12"/>
          </p:nvPr>
        </p:nvSpPr>
        <p:spPr/>
        <p:txBody>
          <a:bodyPr/>
          <a:lstStyle/>
          <a:p>
            <a:fld id="{F68327C5-B821-4FE9-A59A-A60D9EB59A9A}" type="slidenum">
              <a:rPr lang="en-US" smtClean="0"/>
              <a:pPr/>
              <a:t>23</a:t>
            </a:fld>
            <a:endParaRPr lang="en-US" dirty="0"/>
          </a:p>
        </p:txBody>
      </p:sp>
      <p:sp>
        <p:nvSpPr>
          <p:cNvPr id="44" name="Freeform 43"/>
          <p:cNvSpPr/>
          <p:nvPr/>
        </p:nvSpPr>
        <p:spPr>
          <a:xfrm>
            <a:off x="1384300" y="3643314"/>
            <a:ext cx="806422" cy="928694"/>
          </a:xfrm>
          <a:custGeom>
            <a:avLst/>
            <a:gdLst/>
            <a:ahLst/>
            <a:cxnLst/>
            <a:rect l="l" t="t" r="r" b="b"/>
            <a:pathLst>
              <a:path w="832714" h="1146628">
                <a:moveTo>
                  <a:pt x="0" y="0"/>
                </a:moveTo>
                <a:lnTo>
                  <a:pt x="832414" y="0"/>
                </a:lnTo>
                <a:lnTo>
                  <a:pt x="460184" y="303271"/>
                </a:lnTo>
                <a:lnTo>
                  <a:pt x="625127" y="506031"/>
                </a:lnTo>
                <a:lnTo>
                  <a:pt x="758691" y="395800"/>
                </a:lnTo>
                <a:cubicBezTo>
                  <a:pt x="788193" y="369517"/>
                  <a:pt x="812868" y="344306"/>
                  <a:pt x="832714" y="320168"/>
                </a:cubicBezTo>
                <a:cubicBezTo>
                  <a:pt x="829496" y="382927"/>
                  <a:pt x="827887" y="452123"/>
                  <a:pt x="827887" y="527755"/>
                </a:cubicBezTo>
                <a:lnTo>
                  <a:pt x="827887" y="1146628"/>
                </a:lnTo>
                <a:lnTo>
                  <a:pt x="0" y="114662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Freeform 44"/>
          <p:cNvSpPr/>
          <p:nvPr/>
        </p:nvSpPr>
        <p:spPr>
          <a:xfrm>
            <a:off x="952500" y="1531922"/>
            <a:ext cx="1809736" cy="1643074"/>
          </a:xfrm>
          <a:custGeom>
            <a:avLst/>
            <a:gdLst>
              <a:gd name="connsiteX0" fmla="*/ 1146628 w 1146628"/>
              <a:gd name="connsiteY0" fmla="*/ 595793 h 1146628"/>
              <a:gd name="connsiteX1" fmla="*/ 1146628 w 1146628"/>
              <a:gd name="connsiteY1" fmla="*/ 888217 h 1146628"/>
              <a:gd name="connsiteX2" fmla="*/ 850416 w 1146628"/>
              <a:gd name="connsiteY2" fmla="*/ 888217 h 1146628"/>
              <a:gd name="connsiteX3" fmla="*/ 850416 w 1146628"/>
              <a:gd name="connsiteY3" fmla="*/ 880171 h 1146628"/>
              <a:gd name="connsiteX4" fmla="*/ 1105877 w 1146628"/>
              <a:gd name="connsiteY4" fmla="*/ 642009 h 1146628"/>
              <a:gd name="connsiteX5" fmla="*/ 0 w 1146628"/>
              <a:gd name="connsiteY5" fmla="*/ 0 h 1146628"/>
              <a:gd name="connsiteX6" fmla="*/ 643055 w 1146628"/>
              <a:gd name="connsiteY6" fmla="*/ 0 h 1146628"/>
              <a:gd name="connsiteX7" fmla="*/ 581679 w 1146628"/>
              <a:gd name="connsiteY7" fmla="*/ 29304 h 1146628"/>
              <a:gd name="connsiteX8" fmla="*/ 428804 w 1146628"/>
              <a:gd name="connsiteY8" fmla="*/ 145569 h 1146628"/>
              <a:gd name="connsiteX9" fmla="*/ 603403 w 1146628"/>
              <a:gd name="connsiteY9" fmla="*/ 349938 h 1146628"/>
              <a:gd name="connsiteX10" fmla="*/ 731737 w 1146628"/>
              <a:gd name="connsiteY10" fmla="*/ 256202 h 1146628"/>
              <a:gd name="connsiteX11" fmla="*/ 843979 w 1146628"/>
              <a:gd name="connsiteY11" fmla="*/ 224420 h 1146628"/>
              <a:gd name="connsiteX12" fmla="*/ 927658 w 1146628"/>
              <a:gd name="connsiteY12" fmla="*/ 250972 h 1146628"/>
              <a:gd name="connsiteX13" fmla="*/ 957428 w 1146628"/>
              <a:gd name="connsiteY13" fmla="*/ 323386 h 1146628"/>
              <a:gd name="connsiteX14" fmla="*/ 942543 w 1146628"/>
              <a:gd name="connsiteY14" fmla="*/ 394191 h 1146628"/>
              <a:gd name="connsiteX15" fmla="*/ 889841 w 1146628"/>
              <a:gd name="connsiteY15" fmla="*/ 475054 h 1146628"/>
              <a:gd name="connsiteX16" fmla="*/ 728921 w 1146628"/>
              <a:gd name="connsiteY16" fmla="*/ 650859 h 1146628"/>
              <a:gd name="connsiteX17" fmla="*/ 441678 w 1146628"/>
              <a:gd name="connsiteY17" fmla="*/ 941321 h 1146628"/>
              <a:gd name="connsiteX18" fmla="*/ 441678 w 1146628"/>
              <a:gd name="connsiteY18" fmla="*/ 1146628 h 1146628"/>
              <a:gd name="connsiteX19" fmla="*/ 0 w 1146628"/>
              <a:gd name="connsiteY19"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6628" h="1146628">
                <a:moveTo>
                  <a:pt x="1146628" y="595793"/>
                </a:moveTo>
                <a:lnTo>
                  <a:pt x="1146628" y="888217"/>
                </a:lnTo>
                <a:lnTo>
                  <a:pt x="850416" y="888217"/>
                </a:lnTo>
                <a:lnTo>
                  <a:pt x="850416" y="880171"/>
                </a:lnTo>
                <a:cubicBezTo>
                  <a:pt x="980761" y="763235"/>
                  <a:pt x="1065915" y="683848"/>
                  <a:pt x="1105877" y="642009"/>
                </a:cubicBezTo>
                <a:close/>
                <a:moveTo>
                  <a:pt x="0" y="0"/>
                </a:moveTo>
                <a:lnTo>
                  <a:pt x="643055" y="0"/>
                </a:lnTo>
                <a:lnTo>
                  <a:pt x="581679" y="29304"/>
                </a:lnTo>
                <a:cubicBezTo>
                  <a:pt x="540376" y="52638"/>
                  <a:pt x="489418" y="91393"/>
                  <a:pt x="428804" y="145569"/>
                </a:cubicBezTo>
                <a:lnTo>
                  <a:pt x="603403" y="349938"/>
                </a:lnTo>
                <a:cubicBezTo>
                  <a:pt x="651143" y="308635"/>
                  <a:pt x="693921" y="277390"/>
                  <a:pt x="731737" y="256202"/>
                </a:cubicBezTo>
                <a:cubicBezTo>
                  <a:pt x="769553" y="235014"/>
                  <a:pt x="806967" y="224420"/>
                  <a:pt x="843979" y="224420"/>
                </a:cubicBezTo>
                <a:cubicBezTo>
                  <a:pt x="879918" y="224420"/>
                  <a:pt x="907811" y="233271"/>
                  <a:pt x="927658" y="250972"/>
                </a:cubicBezTo>
                <a:cubicBezTo>
                  <a:pt x="947504" y="268673"/>
                  <a:pt x="957428" y="292811"/>
                  <a:pt x="957428" y="323386"/>
                </a:cubicBezTo>
                <a:cubicBezTo>
                  <a:pt x="957428" y="348061"/>
                  <a:pt x="952466" y="371662"/>
                  <a:pt x="942543" y="394191"/>
                </a:cubicBezTo>
                <a:cubicBezTo>
                  <a:pt x="932619" y="416720"/>
                  <a:pt x="915052" y="443674"/>
                  <a:pt x="889841" y="475054"/>
                </a:cubicBezTo>
                <a:cubicBezTo>
                  <a:pt x="864630" y="506433"/>
                  <a:pt x="810990" y="565035"/>
                  <a:pt x="728921" y="650859"/>
                </a:cubicBezTo>
                <a:lnTo>
                  <a:pt x="441678" y="941321"/>
                </a:lnTo>
                <a:lnTo>
                  <a:pt x="441678" y="1146628"/>
                </a:lnTo>
                <a:lnTo>
                  <a:pt x="0" y="114662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Freeform 45"/>
          <p:cNvSpPr/>
          <p:nvPr/>
        </p:nvSpPr>
        <p:spPr>
          <a:xfrm>
            <a:off x="2260599" y="4987937"/>
            <a:ext cx="873553" cy="859971"/>
          </a:xfrm>
          <a:custGeom>
            <a:avLst/>
            <a:gdLst>
              <a:gd name="connsiteX0" fmla="*/ 1146628 w 1146628"/>
              <a:gd name="connsiteY0" fmla="*/ 452368 h 1146628"/>
              <a:gd name="connsiteX1" fmla="*/ 1146628 w 1146628"/>
              <a:gd name="connsiteY1" fmla="*/ 577914 h 1146628"/>
              <a:gd name="connsiteX2" fmla="*/ 1124886 w 1146628"/>
              <a:gd name="connsiteY2" fmla="*/ 567080 h 1146628"/>
              <a:gd name="connsiteX3" fmla="*/ 996049 w 1146628"/>
              <a:gd name="connsiteY3" fmla="*/ 535801 h 1146628"/>
              <a:gd name="connsiteX4" fmla="*/ 996049 w 1146628"/>
              <a:gd name="connsiteY4" fmla="*/ 530974 h 1146628"/>
              <a:gd name="connsiteX5" fmla="*/ 1107486 w 1146628"/>
              <a:gd name="connsiteY5" fmla="*/ 484810 h 1146628"/>
              <a:gd name="connsiteX6" fmla="*/ 0 w 1146628"/>
              <a:gd name="connsiteY6" fmla="*/ 0 h 1146628"/>
              <a:gd name="connsiteX7" fmla="*/ 601092 w 1146628"/>
              <a:gd name="connsiteY7" fmla="*/ 0 h 1146628"/>
              <a:gd name="connsiteX8" fmla="*/ 544969 w 1146628"/>
              <a:gd name="connsiteY8" fmla="*/ 21258 h 1146628"/>
              <a:gd name="connsiteX9" fmla="*/ 450529 w 1146628"/>
              <a:gd name="connsiteY9" fmla="*/ 76373 h 1146628"/>
              <a:gd name="connsiteX10" fmla="*/ 582483 w 1146628"/>
              <a:gd name="connsiteY10" fmla="*/ 288788 h 1146628"/>
              <a:gd name="connsiteX11" fmla="*/ 815818 w 1146628"/>
              <a:gd name="connsiteY11" fmla="*/ 213156 h 1146628"/>
              <a:gd name="connsiteX12" fmla="*/ 911968 w 1146628"/>
              <a:gd name="connsiteY12" fmla="*/ 235685 h 1146628"/>
              <a:gd name="connsiteX13" fmla="*/ 947773 w 1146628"/>
              <a:gd name="connsiteY13" fmla="*/ 304880 h 1146628"/>
              <a:gd name="connsiteX14" fmla="*/ 705587 w 1146628"/>
              <a:gd name="connsiteY14" fmla="*/ 428789 h 1146628"/>
              <a:gd name="connsiteX15" fmla="*/ 631564 w 1146628"/>
              <a:gd name="connsiteY15" fmla="*/ 428789 h 1146628"/>
              <a:gd name="connsiteX16" fmla="*/ 631564 w 1146628"/>
              <a:gd name="connsiteY16" fmla="*/ 667756 h 1146628"/>
              <a:gd name="connsiteX17" fmla="*/ 703978 w 1146628"/>
              <a:gd name="connsiteY17" fmla="*/ 667756 h 1146628"/>
              <a:gd name="connsiteX18" fmla="*/ 848807 w 1146628"/>
              <a:gd name="connsiteY18" fmla="*/ 681032 h 1146628"/>
              <a:gd name="connsiteX19" fmla="*/ 929267 w 1146628"/>
              <a:gd name="connsiteY19" fmla="*/ 720457 h 1146628"/>
              <a:gd name="connsiteX20" fmla="*/ 954209 w 1146628"/>
              <a:gd name="connsiteY20" fmla="*/ 794883 h 1146628"/>
              <a:gd name="connsiteX21" fmla="*/ 906336 w 1146628"/>
              <a:gd name="connsiteY21" fmla="*/ 887010 h 1146628"/>
              <a:gd name="connsiteX22" fmla="*/ 753864 w 1146628"/>
              <a:gd name="connsiteY22" fmla="*/ 916378 h 1146628"/>
              <a:gd name="connsiteX23" fmla="*/ 606219 w 1146628"/>
              <a:gd name="connsiteY23" fmla="*/ 897470 h 1146628"/>
              <a:gd name="connsiteX24" fmla="*/ 448919 w 1146628"/>
              <a:gd name="connsiteY24" fmla="*/ 839136 h 1146628"/>
              <a:gd name="connsiteX25" fmla="*/ 448919 w 1146628"/>
              <a:gd name="connsiteY25" fmla="*/ 1103046 h 1146628"/>
              <a:gd name="connsiteX26" fmla="*/ 539739 w 1146628"/>
              <a:gd name="connsiteY26" fmla="*/ 1133621 h 1146628"/>
              <a:gd name="connsiteX27" fmla="*/ 596443 w 1146628"/>
              <a:gd name="connsiteY27" fmla="*/ 1146628 h 1146628"/>
              <a:gd name="connsiteX28" fmla="*/ 0 w 1146628"/>
              <a:gd name="connsiteY28"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6628" h="1146628">
                <a:moveTo>
                  <a:pt x="1146628" y="452368"/>
                </a:moveTo>
                <a:lnTo>
                  <a:pt x="1146628" y="577914"/>
                </a:lnTo>
                <a:lnTo>
                  <a:pt x="1124886" y="567080"/>
                </a:lnTo>
                <a:cubicBezTo>
                  <a:pt x="1088075" y="552396"/>
                  <a:pt x="1045129" y="541970"/>
                  <a:pt x="996049" y="535801"/>
                </a:cubicBezTo>
                <a:lnTo>
                  <a:pt x="996049" y="530974"/>
                </a:lnTo>
                <a:cubicBezTo>
                  <a:pt x="1038156" y="519173"/>
                  <a:pt x="1075302" y="503785"/>
                  <a:pt x="1107486" y="484810"/>
                </a:cubicBezTo>
                <a:close/>
                <a:moveTo>
                  <a:pt x="0" y="0"/>
                </a:moveTo>
                <a:lnTo>
                  <a:pt x="601092" y="0"/>
                </a:lnTo>
                <a:lnTo>
                  <a:pt x="544969" y="21258"/>
                </a:lnTo>
                <a:cubicBezTo>
                  <a:pt x="513120" y="36546"/>
                  <a:pt x="481640" y="54917"/>
                  <a:pt x="450529" y="76373"/>
                </a:cubicBezTo>
                <a:lnTo>
                  <a:pt x="582483" y="288788"/>
                </a:lnTo>
                <a:cubicBezTo>
                  <a:pt x="662944" y="238367"/>
                  <a:pt x="740722" y="213156"/>
                  <a:pt x="815818" y="213156"/>
                </a:cubicBezTo>
                <a:cubicBezTo>
                  <a:pt x="856048" y="213156"/>
                  <a:pt x="888098" y="220666"/>
                  <a:pt x="911968" y="235685"/>
                </a:cubicBezTo>
                <a:cubicBezTo>
                  <a:pt x="935838" y="250704"/>
                  <a:pt x="947773" y="273769"/>
                  <a:pt x="947773" y="304880"/>
                </a:cubicBezTo>
                <a:cubicBezTo>
                  <a:pt x="947773" y="387486"/>
                  <a:pt x="867044" y="428789"/>
                  <a:pt x="705587" y="428789"/>
                </a:cubicBezTo>
                <a:lnTo>
                  <a:pt x="631564" y="428789"/>
                </a:lnTo>
                <a:lnTo>
                  <a:pt x="631564" y="667756"/>
                </a:lnTo>
                <a:lnTo>
                  <a:pt x="703978" y="667756"/>
                </a:lnTo>
                <a:cubicBezTo>
                  <a:pt x="763519" y="667756"/>
                  <a:pt x="811795" y="672181"/>
                  <a:pt x="848807" y="681032"/>
                </a:cubicBezTo>
                <a:cubicBezTo>
                  <a:pt x="885818" y="689883"/>
                  <a:pt x="912638" y="703024"/>
                  <a:pt x="929267" y="720457"/>
                </a:cubicBezTo>
                <a:cubicBezTo>
                  <a:pt x="945895" y="737890"/>
                  <a:pt x="954209" y="762699"/>
                  <a:pt x="954209" y="794883"/>
                </a:cubicBezTo>
                <a:cubicBezTo>
                  <a:pt x="954209" y="836722"/>
                  <a:pt x="938252" y="867431"/>
                  <a:pt x="906336" y="887010"/>
                </a:cubicBezTo>
                <a:cubicBezTo>
                  <a:pt x="874420" y="906589"/>
                  <a:pt x="823596" y="916378"/>
                  <a:pt x="753864" y="916378"/>
                </a:cubicBezTo>
                <a:cubicBezTo>
                  <a:pt x="708806" y="916378"/>
                  <a:pt x="659591" y="910075"/>
                  <a:pt x="606219" y="897470"/>
                </a:cubicBezTo>
                <a:cubicBezTo>
                  <a:pt x="552847" y="884864"/>
                  <a:pt x="500414" y="865420"/>
                  <a:pt x="448919" y="839136"/>
                </a:cubicBezTo>
                <a:lnTo>
                  <a:pt x="448919" y="1103046"/>
                </a:lnTo>
                <a:cubicBezTo>
                  <a:pt x="480299" y="1115115"/>
                  <a:pt x="510572" y="1125306"/>
                  <a:pt x="539739" y="1133621"/>
                </a:cubicBezTo>
                <a:lnTo>
                  <a:pt x="596443" y="1146628"/>
                </a:lnTo>
                <a:lnTo>
                  <a:pt x="0" y="1146628"/>
                </a:ln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Freeform 46"/>
          <p:cNvSpPr/>
          <p:nvPr/>
        </p:nvSpPr>
        <p:spPr>
          <a:xfrm>
            <a:off x="6451600" y="3643314"/>
            <a:ext cx="731985" cy="859971"/>
          </a:xfrm>
          <a:custGeom>
            <a:avLst/>
            <a:gdLst/>
            <a:ahLst/>
            <a:cxnLst/>
            <a:rect l="l" t="t" r="r" b="b"/>
            <a:pathLst>
              <a:path w="897083" h="1146628">
                <a:moveTo>
                  <a:pt x="888232" y="375685"/>
                </a:moveTo>
                <a:lnTo>
                  <a:pt x="897083" y="375685"/>
                </a:lnTo>
                <a:cubicBezTo>
                  <a:pt x="896010" y="377831"/>
                  <a:pt x="894535" y="400762"/>
                  <a:pt x="892657" y="444479"/>
                </a:cubicBezTo>
                <a:cubicBezTo>
                  <a:pt x="890780" y="488196"/>
                  <a:pt x="889841" y="522928"/>
                  <a:pt x="889841" y="548675"/>
                </a:cubicBezTo>
                <a:lnTo>
                  <a:pt x="889841" y="685457"/>
                </a:lnTo>
                <a:lnTo>
                  <a:pt x="695932" y="685457"/>
                </a:lnTo>
                <a:lnTo>
                  <a:pt x="826278" y="491548"/>
                </a:lnTo>
                <a:cubicBezTo>
                  <a:pt x="849343" y="455609"/>
                  <a:pt x="869994" y="416988"/>
                  <a:pt x="888232" y="375685"/>
                </a:cubicBezTo>
                <a:close/>
                <a:moveTo>
                  <a:pt x="0" y="0"/>
                </a:moveTo>
                <a:lnTo>
                  <a:pt x="892304" y="0"/>
                </a:lnTo>
                <a:lnTo>
                  <a:pt x="420758" y="689480"/>
                </a:lnTo>
                <a:lnTo>
                  <a:pt x="420758" y="922815"/>
                </a:lnTo>
                <a:lnTo>
                  <a:pt x="889841" y="922815"/>
                </a:lnTo>
                <a:lnTo>
                  <a:pt x="889841" y="1146628"/>
                </a:lnTo>
                <a:lnTo>
                  <a:pt x="0" y="1146628"/>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Freeform 47"/>
          <p:cNvSpPr/>
          <p:nvPr/>
        </p:nvSpPr>
        <p:spPr>
          <a:xfrm>
            <a:off x="7073900" y="5000637"/>
            <a:ext cx="994234" cy="859971"/>
          </a:xfrm>
          <a:custGeom>
            <a:avLst/>
            <a:gdLst>
              <a:gd name="connsiteX0" fmla="*/ 802944 w 1146628"/>
              <a:gd name="connsiteY0" fmla="*/ 238903 h 1146628"/>
              <a:gd name="connsiteX1" fmla="*/ 1146628 w 1146628"/>
              <a:gd name="connsiteY1" fmla="*/ 238903 h 1146628"/>
              <a:gd name="connsiteX2" fmla="*/ 1146628 w 1146628"/>
              <a:gd name="connsiteY2" fmla="*/ 455520 h 1146628"/>
              <a:gd name="connsiteX3" fmla="*/ 1109900 w 1146628"/>
              <a:gd name="connsiteY3" fmla="*/ 426778 h 1146628"/>
              <a:gd name="connsiteX4" fmla="*/ 926853 w 1146628"/>
              <a:gd name="connsiteY4" fmla="*/ 379708 h 1146628"/>
              <a:gd name="connsiteX5" fmla="*/ 877772 w 1146628"/>
              <a:gd name="connsiteY5" fmla="*/ 380915 h 1146628"/>
              <a:gd name="connsiteX6" fmla="*/ 788461 w 1146628"/>
              <a:gd name="connsiteY6" fmla="*/ 394191 h 1146628"/>
              <a:gd name="connsiteX7" fmla="*/ 0 w 1146628"/>
              <a:gd name="connsiteY7" fmla="*/ 0 h 1146628"/>
              <a:gd name="connsiteX8" fmla="*/ 530759 w 1146628"/>
              <a:gd name="connsiteY8" fmla="*/ 0 h 1146628"/>
              <a:gd name="connsiteX9" fmla="*/ 488345 w 1146628"/>
              <a:gd name="connsiteY9" fmla="*/ 595342 h 1146628"/>
              <a:gd name="connsiteX10" fmla="*/ 605012 w 1146628"/>
              <a:gd name="connsiteY10" fmla="*/ 653273 h 1146628"/>
              <a:gd name="connsiteX11" fmla="*/ 766737 w 1146628"/>
              <a:gd name="connsiteY11" fmla="*/ 625112 h 1146628"/>
              <a:gd name="connsiteX12" fmla="*/ 913175 w 1146628"/>
              <a:gd name="connsiteY12" fmla="*/ 662928 h 1146628"/>
              <a:gd name="connsiteX13" fmla="*/ 961451 w 1146628"/>
              <a:gd name="connsiteY13" fmla="*/ 768331 h 1146628"/>
              <a:gd name="connsiteX14" fmla="*/ 913979 w 1146628"/>
              <a:gd name="connsiteY14" fmla="*/ 878964 h 1146628"/>
              <a:gd name="connsiteX15" fmla="*/ 778002 w 1146628"/>
              <a:gd name="connsiteY15" fmla="*/ 916378 h 1146628"/>
              <a:gd name="connsiteX16" fmla="*/ 626334 w 1146628"/>
              <a:gd name="connsiteY16" fmla="*/ 895458 h 1146628"/>
              <a:gd name="connsiteX17" fmla="*/ 468230 w 1146628"/>
              <a:gd name="connsiteY17" fmla="*/ 842355 h 1146628"/>
              <a:gd name="connsiteX18" fmla="*/ 468230 w 1146628"/>
              <a:gd name="connsiteY18" fmla="*/ 1103046 h 1146628"/>
              <a:gd name="connsiteX19" fmla="*/ 538130 w 1146628"/>
              <a:gd name="connsiteY19" fmla="*/ 1130855 h 1146628"/>
              <a:gd name="connsiteX20" fmla="*/ 601144 w 1146628"/>
              <a:gd name="connsiteY20" fmla="*/ 1146628 h 1146628"/>
              <a:gd name="connsiteX21" fmla="*/ 0 w 1146628"/>
              <a:gd name="connsiteY21"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6628" h="1146628">
                <a:moveTo>
                  <a:pt x="802944" y="238903"/>
                </a:moveTo>
                <a:lnTo>
                  <a:pt x="1146628" y="238903"/>
                </a:lnTo>
                <a:lnTo>
                  <a:pt x="1146628" y="455520"/>
                </a:lnTo>
                <a:lnTo>
                  <a:pt x="1109900" y="426778"/>
                </a:lnTo>
                <a:cubicBezTo>
                  <a:pt x="1055455" y="395398"/>
                  <a:pt x="994440" y="379708"/>
                  <a:pt x="926853" y="379708"/>
                </a:cubicBezTo>
                <a:cubicBezTo>
                  <a:pt x="911834" y="379708"/>
                  <a:pt x="895473" y="380111"/>
                  <a:pt x="877772" y="380915"/>
                </a:cubicBezTo>
                <a:cubicBezTo>
                  <a:pt x="860071" y="381720"/>
                  <a:pt x="830301" y="386145"/>
                  <a:pt x="788461" y="394191"/>
                </a:cubicBezTo>
                <a:close/>
                <a:moveTo>
                  <a:pt x="0" y="0"/>
                </a:moveTo>
                <a:lnTo>
                  <a:pt x="530759" y="0"/>
                </a:lnTo>
                <a:lnTo>
                  <a:pt x="488345" y="595342"/>
                </a:lnTo>
                <a:lnTo>
                  <a:pt x="605012" y="653273"/>
                </a:lnTo>
                <a:cubicBezTo>
                  <a:pt x="662944" y="634499"/>
                  <a:pt x="716852" y="625112"/>
                  <a:pt x="766737" y="625112"/>
                </a:cubicBezTo>
                <a:cubicBezTo>
                  <a:pt x="832178" y="625112"/>
                  <a:pt x="880991" y="637717"/>
                  <a:pt x="913175" y="662928"/>
                </a:cubicBezTo>
                <a:cubicBezTo>
                  <a:pt x="945359" y="688139"/>
                  <a:pt x="961451" y="723274"/>
                  <a:pt x="961451" y="768331"/>
                </a:cubicBezTo>
                <a:cubicBezTo>
                  <a:pt x="961451" y="817144"/>
                  <a:pt x="945627" y="854021"/>
                  <a:pt x="913979" y="878964"/>
                </a:cubicBezTo>
                <a:cubicBezTo>
                  <a:pt x="882332" y="903907"/>
                  <a:pt x="837006" y="916378"/>
                  <a:pt x="778002" y="916378"/>
                </a:cubicBezTo>
                <a:cubicBezTo>
                  <a:pt x="735626" y="916378"/>
                  <a:pt x="685070" y="909405"/>
                  <a:pt x="626334" y="895458"/>
                </a:cubicBezTo>
                <a:cubicBezTo>
                  <a:pt x="567598" y="881512"/>
                  <a:pt x="514897" y="863811"/>
                  <a:pt x="468230" y="842355"/>
                </a:cubicBezTo>
                <a:lnTo>
                  <a:pt x="468230" y="1103046"/>
                </a:lnTo>
                <a:cubicBezTo>
                  <a:pt x="489954" y="1113640"/>
                  <a:pt x="513254" y="1122909"/>
                  <a:pt x="538130" y="1130855"/>
                </a:cubicBezTo>
                <a:lnTo>
                  <a:pt x="601144" y="1146628"/>
                </a:lnTo>
                <a:lnTo>
                  <a:pt x="0" y="114662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 name="Group 58"/>
          <p:cNvGrpSpPr/>
          <p:nvPr/>
        </p:nvGrpSpPr>
        <p:grpSpPr>
          <a:xfrm>
            <a:off x="3047989" y="1565260"/>
            <a:ext cx="4095779" cy="1550067"/>
            <a:chOff x="1830470" y="2005243"/>
            <a:chExt cx="4095778" cy="1238718"/>
          </a:xfrm>
        </p:grpSpPr>
        <p:sp>
          <p:nvSpPr>
            <p:cNvPr id="60" name="TextBox 59"/>
            <p:cNvSpPr txBox="1"/>
            <p:nvPr/>
          </p:nvSpPr>
          <p:spPr>
            <a:xfrm>
              <a:off x="1830470" y="2005243"/>
              <a:ext cx="3877984" cy="516508"/>
            </a:xfrm>
            <a:prstGeom prst="rect">
              <a:avLst/>
            </a:prstGeom>
            <a:noFill/>
          </p:spPr>
          <p:txBody>
            <a:bodyPr wrap="none" rtlCol="0">
              <a:spAutoFit/>
            </a:bodyPr>
            <a:lstStyle/>
            <a:p>
              <a:r>
                <a:rPr lang="zh-TW" altLang="en-US" sz="3600" b="1" cap="all" dirty="0" smtClean="0">
                  <a:solidFill>
                    <a:schemeClr val="tx1">
                      <a:lumMod val="50000"/>
                    </a:schemeClr>
                  </a:solidFill>
                  <a:latin typeface="微軟正黑體" pitchFamily="34" charset="-120"/>
                  <a:ea typeface="微軟正黑體" pitchFamily="34" charset="-120"/>
                </a:rPr>
                <a:t>校園性平事件辨識</a:t>
              </a:r>
              <a:endParaRPr lang="en-US" sz="3600" b="1" cap="all" dirty="0">
                <a:solidFill>
                  <a:schemeClr val="tx1">
                    <a:lumMod val="50000"/>
                  </a:schemeClr>
                </a:solidFill>
                <a:latin typeface="微軟正黑體" pitchFamily="34" charset="-120"/>
                <a:ea typeface="微軟正黑體" pitchFamily="34" charset="-120"/>
              </a:endParaRPr>
            </a:p>
          </p:txBody>
        </p:sp>
        <p:sp>
          <p:nvSpPr>
            <p:cNvPr id="94" name="TextBox 93"/>
            <p:cNvSpPr txBox="1"/>
            <p:nvPr/>
          </p:nvSpPr>
          <p:spPr>
            <a:xfrm>
              <a:off x="1925721" y="2481497"/>
              <a:ext cx="4000527" cy="762464"/>
            </a:xfrm>
            <a:prstGeom prst="rect">
              <a:avLst/>
            </a:prstGeom>
            <a:noFill/>
          </p:spPr>
          <p:txBody>
            <a:bodyPr wrap="square" rtlCol="0">
              <a:spAutoFit/>
            </a:bodyPr>
            <a:lstStyle/>
            <a:p>
              <a:pPr algn="just"/>
              <a:r>
                <a:rPr lang="zh-TW" altLang="en-US" sz="2800" dirty="0" smtClean="0">
                  <a:solidFill>
                    <a:srgbClr val="002060"/>
                  </a:solidFill>
                  <a:latin typeface="微軟正黑體" pitchFamily="34" charset="-120"/>
                  <a:ea typeface="微軟正黑體" pitchFamily="34" charset="-120"/>
                </a:rPr>
                <a:t>性平事件的要素</a:t>
              </a:r>
              <a:endParaRPr lang="en-US" altLang="zh-TW" sz="2800" dirty="0" smtClean="0">
                <a:solidFill>
                  <a:srgbClr val="002060"/>
                </a:solidFill>
                <a:latin typeface="微軟正黑體" pitchFamily="34" charset="-120"/>
                <a:ea typeface="微軟正黑體" pitchFamily="34" charset="-120"/>
              </a:endParaRPr>
            </a:p>
            <a:p>
              <a:pPr algn="just"/>
              <a:r>
                <a:rPr lang="zh-TW" altLang="en-US" sz="2800" dirty="0" smtClean="0">
                  <a:solidFill>
                    <a:srgbClr val="002060"/>
                  </a:solidFill>
                  <a:latin typeface="微軟正黑體" pitchFamily="34" charset="-120"/>
                  <a:ea typeface="微軟正黑體" pitchFamily="34" charset="-120"/>
                </a:rPr>
                <a:t>你我都是擺渡人</a:t>
              </a:r>
              <a:r>
                <a:rPr lang="en-US" altLang="zh-TW" sz="2800" dirty="0" smtClean="0">
                  <a:solidFill>
                    <a:srgbClr val="002060"/>
                  </a:solidFill>
                  <a:latin typeface="微軟正黑體" pitchFamily="34" charset="-120"/>
                  <a:ea typeface="微軟正黑體" pitchFamily="34" charset="-120"/>
                </a:rPr>
                <a:t>!</a:t>
              </a:r>
              <a:endParaRPr lang="en-US" sz="2800" dirty="0">
                <a:solidFill>
                  <a:srgbClr val="002060"/>
                </a:solidFill>
                <a:latin typeface="微軟正黑體" pitchFamily="34" charset="-120"/>
                <a:ea typeface="微軟正黑體" pitchFamily="34" charset="-120"/>
              </a:endParaRPr>
            </a:p>
          </p:txBody>
        </p:sp>
      </p:grpSp>
      <p:grpSp>
        <p:nvGrpSpPr>
          <p:cNvPr id="3" name="Group 94"/>
          <p:cNvGrpSpPr/>
          <p:nvPr/>
        </p:nvGrpSpPr>
        <p:grpSpPr>
          <a:xfrm>
            <a:off x="2476473" y="3668715"/>
            <a:ext cx="3759227" cy="941963"/>
            <a:chOff x="2084535" y="2141521"/>
            <a:chExt cx="2104097" cy="763223"/>
          </a:xfrm>
        </p:grpSpPr>
        <p:sp>
          <p:nvSpPr>
            <p:cNvPr id="96" name="TextBox 95"/>
            <p:cNvSpPr txBox="1"/>
            <p:nvPr/>
          </p:nvSpPr>
          <p:spPr>
            <a:xfrm>
              <a:off x="2084535" y="2141521"/>
              <a:ext cx="1653766" cy="299250"/>
            </a:xfrm>
            <a:prstGeom prst="rect">
              <a:avLst/>
            </a:prstGeom>
            <a:noFill/>
          </p:spPr>
          <p:txBody>
            <a:bodyPr wrap="none" rtlCol="0">
              <a:spAutoFit/>
            </a:bodyPr>
            <a:lstStyle/>
            <a:p>
              <a:r>
                <a:rPr lang="zh-TW" altLang="en-US" b="1" cap="all" dirty="0" smtClean="0">
                  <a:solidFill>
                    <a:schemeClr val="tx1">
                      <a:lumMod val="50000"/>
                    </a:schemeClr>
                  </a:solidFill>
                  <a:latin typeface="微軟正黑體" pitchFamily="34" charset="-120"/>
                  <a:ea typeface="微軟正黑體" pitchFamily="34" charset="-120"/>
                </a:rPr>
                <a:t>性平法的意義與性剝削樣態</a:t>
              </a:r>
              <a:endParaRPr lang="en-US" b="1" cap="all" dirty="0">
                <a:solidFill>
                  <a:schemeClr val="tx1">
                    <a:lumMod val="50000"/>
                  </a:schemeClr>
                </a:solidFill>
                <a:latin typeface="微軟正黑體" pitchFamily="34" charset="-120"/>
                <a:ea typeface="微軟正黑體" pitchFamily="34" charset="-120"/>
              </a:endParaRPr>
            </a:p>
          </p:txBody>
        </p:sp>
        <p:sp>
          <p:nvSpPr>
            <p:cNvPr id="97" name="TextBox 96"/>
            <p:cNvSpPr txBox="1"/>
            <p:nvPr/>
          </p:nvSpPr>
          <p:spPr>
            <a:xfrm>
              <a:off x="2116222" y="2430932"/>
              <a:ext cx="2072410" cy="473812"/>
            </a:xfrm>
            <a:prstGeom prst="rect">
              <a:avLst/>
            </a:prstGeom>
            <a:noFill/>
          </p:spPr>
          <p:txBody>
            <a:bodyPr wrap="square" rtlCol="0">
              <a:spAutoFit/>
            </a:bodyPr>
            <a:lstStyle/>
            <a:p>
              <a:pPr algn="just"/>
              <a:r>
                <a:rPr lang="zh-TW" altLang="en-US" sz="1600" dirty="0" smtClean="0">
                  <a:solidFill>
                    <a:schemeClr val="accent6">
                      <a:lumMod val="75000"/>
                    </a:schemeClr>
                  </a:solidFill>
                  <a:latin typeface="微軟正黑體" pitchFamily="34" charset="-120"/>
                  <a:ea typeface="微軟正黑體" pitchFamily="34" charset="-120"/>
                </a:rPr>
                <a:t>性平法參考</a:t>
              </a:r>
              <a:r>
                <a:rPr lang="zh-TW" altLang="en-US" sz="1600" dirty="0" smtClean="0">
                  <a:solidFill>
                    <a:schemeClr val="accent6">
                      <a:lumMod val="75000"/>
                    </a:schemeClr>
                  </a:solidFill>
                  <a:latin typeface="微軟正黑體" pitchFamily="34" charset="-120"/>
                  <a:ea typeface="微軟正黑體" pitchFamily="34" charset="-120"/>
                  <a:hlinkClick r:id="rId3"/>
                </a:rPr>
                <a:t>網址</a:t>
              </a:r>
              <a:endParaRPr lang="en-US" altLang="zh-TW" sz="1600" dirty="0" smtClean="0">
                <a:solidFill>
                  <a:schemeClr val="accent6">
                    <a:lumMod val="75000"/>
                  </a:schemeClr>
                </a:solidFill>
                <a:latin typeface="微軟正黑體" pitchFamily="34" charset="-120"/>
                <a:ea typeface="微軟正黑體" pitchFamily="34" charset="-120"/>
              </a:endParaRPr>
            </a:p>
            <a:p>
              <a:pPr algn="just"/>
              <a:r>
                <a:rPr lang="zh-TW" altLang="en-US" sz="1600" dirty="0" smtClean="0">
                  <a:solidFill>
                    <a:schemeClr val="accent6">
                      <a:lumMod val="75000"/>
                    </a:schemeClr>
                  </a:solidFill>
                  <a:latin typeface="微軟正黑體" pitchFamily="34" charset="-120"/>
                  <a:ea typeface="微軟正黑體" pitchFamily="34" charset="-120"/>
                </a:rPr>
                <a:t>教育部</a:t>
              </a:r>
              <a:r>
                <a:rPr lang="zh-TW" altLang="en-US" sz="1600" dirty="0" smtClean="0">
                  <a:solidFill>
                    <a:schemeClr val="accent6">
                      <a:lumMod val="75000"/>
                    </a:schemeClr>
                  </a:solidFill>
                  <a:latin typeface="微軟正黑體" pitchFamily="34" charset="-120"/>
                  <a:ea typeface="微軟正黑體" pitchFamily="34" charset="-120"/>
                  <a:hlinkClick r:id="rId4"/>
                </a:rPr>
                <a:t>說明</a:t>
              </a:r>
              <a:r>
                <a:rPr lang="zh-TW" altLang="en-US" sz="1600" dirty="0" smtClean="0">
                  <a:solidFill>
                    <a:schemeClr val="accent6">
                      <a:lumMod val="75000"/>
                    </a:schemeClr>
                  </a:solidFill>
                  <a:latin typeface="微軟正黑體" pitchFamily="34" charset="-120"/>
                  <a:ea typeface="微軟正黑體" pitchFamily="34" charset="-120"/>
                </a:rPr>
                <a:t> 、</a:t>
              </a:r>
              <a:r>
                <a:rPr lang="zh-TW" altLang="en-US" sz="1600" dirty="0" smtClean="0">
                  <a:solidFill>
                    <a:schemeClr val="accent6">
                      <a:lumMod val="75000"/>
                    </a:schemeClr>
                  </a:solidFill>
                  <a:latin typeface="微軟正黑體" pitchFamily="34" charset="-120"/>
                  <a:ea typeface="微軟正黑體" pitchFamily="34" charset="-120"/>
                  <a:hlinkClick r:id="rId5"/>
                </a:rPr>
                <a:t>影片</a:t>
              </a:r>
              <a:endParaRPr lang="en-US" sz="1600" dirty="0">
                <a:solidFill>
                  <a:schemeClr val="accent6">
                    <a:lumMod val="75000"/>
                  </a:schemeClr>
                </a:solidFill>
                <a:latin typeface="微軟正黑體" pitchFamily="34" charset="-120"/>
                <a:ea typeface="微軟正黑體" pitchFamily="34" charset="-120"/>
              </a:endParaRPr>
            </a:p>
          </p:txBody>
        </p:sp>
      </p:grpSp>
      <p:sp>
        <p:nvSpPr>
          <p:cNvPr id="99" name="TextBox 98"/>
          <p:cNvSpPr txBox="1"/>
          <p:nvPr/>
        </p:nvSpPr>
        <p:spPr>
          <a:xfrm>
            <a:off x="3333734" y="4929198"/>
            <a:ext cx="2031325" cy="369332"/>
          </a:xfrm>
          <a:prstGeom prst="rect">
            <a:avLst/>
          </a:prstGeom>
          <a:noFill/>
        </p:spPr>
        <p:txBody>
          <a:bodyPr wrap="none" rtlCol="0">
            <a:spAutoFit/>
          </a:bodyPr>
          <a:lstStyle/>
          <a:p>
            <a:r>
              <a:rPr lang="zh-TW" altLang="en-US" b="1" cap="all" dirty="0" smtClean="0">
                <a:solidFill>
                  <a:schemeClr val="tx1">
                    <a:lumMod val="50000"/>
                  </a:schemeClr>
                </a:solidFill>
              </a:rPr>
              <a:t>校園性平事件流程</a:t>
            </a:r>
            <a:endParaRPr lang="en-US" b="1" cap="all" dirty="0">
              <a:solidFill>
                <a:schemeClr val="tx1">
                  <a:lumMod val="50000"/>
                </a:schemeClr>
              </a:solidFill>
            </a:endParaRPr>
          </a:p>
        </p:txBody>
      </p:sp>
      <p:sp>
        <p:nvSpPr>
          <p:cNvPr id="102" name="TextBox 101"/>
          <p:cNvSpPr txBox="1"/>
          <p:nvPr/>
        </p:nvSpPr>
        <p:spPr>
          <a:xfrm>
            <a:off x="8166116" y="5005398"/>
            <a:ext cx="2021707" cy="369332"/>
          </a:xfrm>
          <a:prstGeom prst="rect">
            <a:avLst/>
          </a:prstGeom>
          <a:noFill/>
        </p:spPr>
        <p:txBody>
          <a:bodyPr wrap="none" rtlCol="0">
            <a:spAutoFit/>
          </a:bodyPr>
          <a:lstStyle/>
          <a:p>
            <a:r>
              <a:rPr lang="zh-TW" altLang="en-US" b="1" cap="all" dirty="0" smtClean="0">
                <a:solidFill>
                  <a:schemeClr val="tx1">
                    <a:lumMod val="50000"/>
                  </a:schemeClr>
                </a:solidFill>
                <a:latin typeface="微軟正黑體" pitchFamily="34" charset="-120"/>
                <a:ea typeface="微軟正黑體" pitchFamily="34" charset="-120"/>
              </a:rPr>
              <a:t>老師可以怎麼做</a:t>
            </a:r>
            <a:r>
              <a:rPr lang="en-US" altLang="zh-TW" b="1" cap="all" dirty="0" smtClean="0">
                <a:solidFill>
                  <a:schemeClr val="tx1">
                    <a:lumMod val="50000"/>
                  </a:schemeClr>
                </a:solidFill>
                <a:latin typeface="微軟正黑體" pitchFamily="34" charset="-120"/>
                <a:ea typeface="微軟正黑體" pitchFamily="34" charset="-120"/>
              </a:rPr>
              <a:t>??</a:t>
            </a:r>
            <a:endParaRPr lang="en-US" b="1" cap="all" dirty="0">
              <a:solidFill>
                <a:schemeClr val="tx1">
                  <a:lumMod val="50000"/>
                </a:schemeClr>
              </a:solidFill>
              <a:latin typeface="微軟正黑體" pitchFamily="34" charset="-120"/>
              <a:ea typeface="微軟正黑體" pitchFamily="34" charset="-120"/>
            </a:endParaRPr>
          </a:p>
        </p:txBody>
      </p:sp>
      <p:sp>
        <p:nvSpPr>
          <p:cNvPr id="105" name="TextBox 104"/>
          <p:cNvSpPr txBox="1"/>
          <p:nvPr/>
        </p:nvSpPr>
        <p:spPr>
          <a:xfrm>
            <a:off x="7378713" y="3617914"/>
            <a:ext cx="2031325" cy="369332"/>
          </a:xfrm>
          <a:prstGeom prst="rect">
            <a:avLst/>
          </a:prstGeom>
          <a:noFill/>
        </p:spPr>
        <p:txBody>
          <a:bodyPr wrap="none" rtlCol="0">
            <a:spAutoFit/>
          </a:bodyPr>
          <a:lstStyle/>
          <a:p>
            <a:r>
              <a:rPr lang="zh-TW" altLang="en-US" b="1" cap="all" dirty="0" smtClean="0">
                <a:solidFill>
                  <a:schemeClr val="tx1">
                    <a:lumMod val="50000"/>
                  </a:schemeClr>
                </a:solidFill>
                <a:latin typeface="微軟正黑體" pitchFamily="34" charset="-120"/>
                <a:ea typeface="微軟正黑體" pitchFamily="34" charset="-120"/>
              </a:rPr>
              <a:t>從錯誤中學習性平</a:t>
            </a:r>
            <a:endParaRPr lang="en-US" b="1" cap="all" dirty="0">
              <a:solidFill>
                <a:schemeClr val="tx1">
                  <a:lumMod val="50000"/>
                </a:schemeClr>
              </a:solidFill>
              <a:latin typeface="微軟正黑體" pitchFamily="34" charset="-120"/>
              <a:ea typeface="微軟正黑體" pitchFamily="34" charset="-120"/>
            </a:endParaRPr>
          </a:p>
        </p:txBody>
      </p:sp>
      <p:sp>
        <p:nvSpPr>
          <p:cNvPr id="42" name="TextBox 93"/>
          <p:cNvSpPr txBox="1"/>
          <p:nvPr/>
        </p:nvSpPr>
        <p:spPr>
          <a:xfrm>
            <a:off x="7410463" y="4000505"/>
            <a:ext cx="2571768" cy="584775"/>
          </a:xfrm>
          <a:prstGeom prst="rect">
            <a:avLst/>
          </a:prstGeom>
          <a:noFill/>
        </p:spPr>
        <p:txBody>
          <a:bodyPr wrap="square" rtlCol="0">
            <a:spAutoFit/>
          </a:bodyPr>
          <a:lstStyle/>
          <a:p>
            <a:pPr algn="just"/>
            <a:r>
              <a:rPr lang="zh-TW" altLang="en-US" sz="1600" dirty="0" smtClean="0">
                <a:solidFill>
                  <a:srgbClr val="002060"/>
                </a:solidFill>
                <a:latin typeface="微軟正黑體" pitchFamily="34" charset="-120"/>
                <a:ea typeface="微軟正黑體" pitchFamily="34" charset="-120"/>
              </a:rPr>
              <a:t>教職員工事例討論</a:t>
            </a:r>
            <a:endParaRPr lang="en-US" altLang="zh-TW" sz="1600" dirty="0" smtClean="0">
              <a:solidFill>
                <a:srgbClr val="002060"/>
              </a:solidFill>
              <a:latin typeface="微軟正黑體" pitchFamily="34" charset="-120"/>
              <a:ea typeface="微軟正黑體" pitchFamily="34" charset="-120"/>
            </a:endParaRPr>
          </a:p>
          <a:p>
            <a:pPr algn="just"/>
            <a:r>
              <a:rPr lang="zh-TW" altLang="en-US" sz="1600" dirty="0" smtClean="0">
                <a:solidFill>
                  <a:srgbClr val="002060"/>
                </a:solidFill>
                <a:latin typeface="微軟正黑體" pitchFamily="34" charset="-120"/>
                <a:ea typeface="微軟正黑體" pitchFamily="34" charset="-120"/>
              </a:rPr>
              <a:t>學生是洪水猛獸乎</a:t>
            </a:r>
            <a:r>
              <a:rPr lang="en-US" altLang="zh-TW" sz="1600" dirty="0" smtClean="0">
                <a:solidFill>
                  <a:srgbClr val="002060"/>
                </a:solidFill>
                <a:latin typeface="微軟正黑體" pitchFamily="34" charset="-120"/>
                <a:ea typeface="微軟正黑體" pitchFamily="34" charset="-120"/>
              </a:rPr>
              <a:t>?</a:t>
            </a:r>
            <a:endParaRPr lang="en-US" sz="1600" dirty="0">
              <a:solidFill>
                <a:srgbClr val="002060"/>
              </a:solidFill>
              <a:latin typeface="微軟正黑體" pitchFamily="34" charset="-120"/>
              <a:ea typeface="微軟正黑體" pitchFamily="34" charset="-120"/>
            </a:endParaRPr>
          </a:p>
        </p:txBody>
      </p:sp>
      <p:sp>
        <p:nvSpPr>
          <p:cNvPr id="43" name="TextBox 93"/>
          <p:cNvSpPr txBox="1"/>
          <p:nvPr/>
        </p:nvSpPr>
        <p:spPr>
          <a:xfrm>
            <a:off x="3428984" y="5319727"/>
            <a:ext cx="2476517" cy="584775"/>
          </a:xfrm>
          <a:prstGeom prst="rect">
            <a:avLst/>
          </a:prstGeom>
          <a:noFill/>
        </p:spPr>
        <p:txBody>
          <a:bodyPr wrap="square" rtlCol="0">
            <a:spAutoFit/>
          </a:bodyPr>
          <a:lstStyle/>
          <a:p>
            <a:pPr algn="just"/>
            <a:r>
              <a:rPr lang="zh-TW" altLang="en-US" sz="1600" dirty="0" smtClean="0">
                <a:solidFill>
                  <a:srgbClr val="002060"/>
                </a:solidFill>
                <a:latin typeface="微軟正黑體" pitchFamily="34" charset="-120"/>
                <a:ea typeface="微軟正黑體" pitchFamily="34" charset="-120"/>
              </a:rPr>
              <a:t>通報</a:t>
            </a:r>
            <a:r>
              <a:rPr lang="en-US" altLang="zh-TW" sz="1600" dirty="0" smtClean="0">
                <a:solidFill>
                  <a:srgbClr val="002060"/>
                </a:solidFill>
                <a:latin typeface="微軟正黑體" pitchFamily="34" charset="-120"/>
                <a:ea typeface="微軟正黑體" pitchFamily="34" charset="-120"/>
              </a:rPr>
              <a:t>?</a:t>
            </a:r>
            <a:r>
              <a:rPr lang="zh-TW" altLang="en-US" sz="1600" dirty="0" smtClean="0">
                <a:solidFill>
                  <a:srgbClr val="002060"/>
                </a:solidFill>
                <a:latin typeface="微軟正黑體" pitchFamily="34" charset="-120"/>
                <a:ea typeface="微軟正黑體" pitchFamily="34" charset="-120"/>
              </a:rPr>
              <a:t>收件</a:t>
            </a:r>
            <a:r>
              <a:rPr lang="en-US" altLang="zh-TW" sz="1600" dirty="0" smtClean="0">
                <a:solidFill>
                  <a:srgbClr val="002060"/>
                </a:solidFill>
                <a:latin typeface="微軟正黑體" pitchFamily="34" charset="-120"/>
                <a:ea typeface="微軟正黑體" pitchFamily="34" charset="-120"/>
              </a:rPr>
              <a:t>?</a:t>
            </a:r>
            <a:r>
              <a:rPr lang="zh-TW" altLang="en-US" sz="1600" dirty="0" smtClean="0">
                <a:solidFill>
                  <a:srgbClr val="002060"/>
                </a:solidFill>
                <a:latin typeface="微軟正黑體" pitchFamily="34" charset="-120"/>
                <a:ea typeface="微軟正黑體" pitchFamily="34" charset="-120"/>
              </a:rPr>
              <a:t>受理</a:t>
            </a:r>
            <a:r>
              <a:rPr lang="en-US" altLang="zh-TW" sz="1600" dirty="0" smtClean="0">
                <a:solidFill>
                  <a:srgbClr val="002060"/>
                </a:solidFill>
                <a:latin typeface="微軟正黑體" pitchFamily="34" charset="-120"/>
                <a:ea typeface="微軟正黑體" pitchFamily="34" charset="-120"/>
              </a:rPr>
              <a:t>?</a:t>
            </a:r>
          </a:p>
          <a:p>
            <a:pPr algn="just"/>
            <a:r>
              <a:rPr lang="zh-TW" altLang="en-US" sz="1600" dirty="0" smtClean="0">
                <a:solidFill>
                  <a:srgbClr val="002060"/>
                </a:solidFill>
                <a:latin typeface="微軟正黑體" pitchFamily="34" charset="-120"/>
                <a:ea typeface="微軟正黑體" pitchFamily="34" charset="-120"/>
              </a:rPr>
              <a:t>校園性平懶人包</a:t>
            </a:r>
            <a:r>
              <a:rPr lang="en-US" altLang="zh-TW" sz="1600" dirty="0" smtClean="0">
                <a:solidFill>
                  <a:srgbClr val="002060"/>
                </a:solidFill>
                <a:latin typeface="微軟正黑體" pitchFamily="34" charset="-120"/>
                <a:ea typeface="微軟正黑體" pitchFamily="34" charset="-120"/>
              </a:rPr>
              <a:t>!</a:t>
            </a:r>
            <a:endParaRPr lang="en-US" sz="1600" dirty="0">
              <a:solidFill>
                <a:srgbClr val="002060"/>
              </a:solidFill>
              <a:latin typeface="微軟正黑體" pitchFamily="34" charset="-120"/>
              <a:ea typeface="微軟正黑體" pitchFamily="34" charset="-120"/>
            </a:endParaRPr>
          </a:p>
        </p:txBody>
      </p:sp>
      <p:sp>
        <p:nvSpPr>
          <p:cNvPr id="54" name="TextBox 93"/>
          <p:cNvSpPr txBox="1"/>
          <p:nvPr/>
        </p:nvSpPr>
        <p:spPr>
          <a:xfrm>
            <a:off x="8274065" y="5337189"/>
            <a:ext cx="2571768" cy="584775"/>
          </a:xfrm>
          <a:prstGeom prst="rect">
            <a:avLst/>
          </a:prstGeom>
          <a:noFill/>
        </p:spPr>
        <p:txBody>
          <a:bodyPr wrap="square" rtlCol="0">
            <a:spAutoFit/>
          </a:bodyPr>
          <a:lstStyle/>
          <a:p>
            <a:pPr algn="just"/>
            <a:r>
              <a:rPr lang="zh-TW" altLang="en-US" sz="1600" dirty="0" smtClean="0">
                <a:solidFill>
                  <a:srgbClr val="002060"/>
                </a:solidFill>
                <a:latin typeface="微軟正黑體" pitchFamily="34" charset="-120"/>
                <a:ea typeface="微軟正黑體" pitchFamily="34" charset="-120"/>
              </a:rPr>
              <a:t>校園性平教機智</a:t>
            </a:r>
            <a:endParaRPr lang="en-US" altLang="zh-TW" sz="1600" dirty="0" smtClean="0">
              <a:solidFill>
                <a:srgbClr val="002060"/>
              </a:solidFill>
              <a:latin typeface="微軟正黑體" pitchFamily="34" charset="-120"/>
              <a:ea typeface="微軟正黑體" pitchFamily="34" charset="-120"/>
            </a:endParaRPr>
          </a:p>
          <a:p>
            <a:pPr algn="just"/>
            <a:r>
              <a:rPr lang="zh-TW" altLang="en-US" sz="1600" dirty="0" smtClean="0">
                <a:solidFill>
                  <a:srgbClr val="002060"/>
                </a:solidFill>
                <a:latin typeface="微軟正黑體" pitchFamily="34" charset="-120"/>
                <a:ea typeface="微軟正黑體" pitchFamily="34" charset="-120"/>
              </a:rPr>
              <a:t>課堂風景百百款</a:t>
            </a:r>
            <a:r>
              <a:rPr lang="en-US" altLang="zh-TW" sz="1600" dirty="0" smtClean="0">
                <a:solidFill>
                  <a:srgbClr val="002060"/>
                </a:solidFill>
                <a:latin typeface="微軟正黑體" pitchFamily="34" charset="-120"/>
                <a:ea typeface="微軟正黑體" pitchFamily="34" charset="-120"/>
              </a:rPr>
              <a:t>!</a:t>
            </a:r>
            <a:endParaRPr lang="en-US" sz="1600" dirty="0">
              <a:solidFill>
                <a:srgbClr val="002060"/>
              </a:solidFill>
              <a:latin typeface="微軟正黑體" pitchFamily="34" charset="-120"/>
              <a:ea typeface="微軟正黑體" pitchFamily="34" charset="-120"/>
            </a:endParaRPr>
          </a:p>
        </p:txBody>
      </p:sp>
    </p:spTree>
    <p:extLst>
      <p:ext uri="{BB962C8B-B14F-4D97-AF65-F5344CB8AC3E}">
        <p14:creationId xmlns:p14="http://schemas.microsoft.com/office/powerpoint/2010/main" xmlns="" val="4247438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dirty="0" smtClean="0">
                <a:solidFill>
                  <a:srgbClr val="002060"/>
                </a:solidFill>
                <a:latin typeface="微軟正黑體" pitchFamily="34" charset="-120"/>
                <a:ea typeface="微軟正黑體" pitchFamily="34" charset="-120"/>
              </a:rPr>
              <a:t>性平事件的要素</a:t>
            </a:r>
            <a:endParaRPr lang="en-US" altLang="zh-TW" dirty="0" smtClean="0">
              <a:solidFill>
                <a:srgbClr val="002060"/>
              </a:solidFill>
              <a:latin typeface="微軟正黑體" pitchFamily="34" charset="-120"/>
              <a:ea typeface="微軟正黑體" pitchFamily="34" charset="-120"/>
            </a:endParaRPr>
          </a:p>
        </p:txBody>
      </p:sp>
      <p:sp>
        <p:nvSpPr>
          <p:cNvPr id="4" name="Slide Number Placeholder 3"/>
          <p:cNvSpPr>
            <a:spLocks noGrp="1"/>
          </p:cNvSpPr>
          <p:nvPr>
            <p:ph type="sldNum" sz="quarter" idx="12"/>
          </p:nvPr>
        </p:nvSpPr>
        <p:spPr/>
        <p:txBody>
          <a:bodyPr/>
          <a:lstStyle/>
          <a:p>
            <a:fld id="{F68327C5-B821-4FE9-A59A-A60D9EB59A9A}" type="slidenum">
              <a:rPr lang="en-US" smtClean="0"/>
              <a:pPr/>
              <a:t>24</a:t>
            </a:fld>
            <a:endParaRPr lang="en-US" dirty="0"/>
          </a:p>
        </p:txBody>
      </p:sp>
      <p:sp>
        <p:nvSpPr>
          <p:cNvPr id="31" name="Shape 1203"/>
          <p:cNvSpPr/>
          <p:nvPr/>
        </p:nvSpPr>
        <p:spPr>
          <a:xfrm rot="16200000">
            <a:off x="1155959" y="4419314"/>
            <a:ext cx="733452" cy="949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chemeClr val="accent6"/>
          </a:solidFill>
          <a:ln w="12700" cap="flat">
            <a:noFill/>
            <a:miter lim="400000"/>
          </a:ln>
          <a:effectLst/>
        </p:spPr>
        <p:txBody>
          <a:bodyPr wrap="square" lIns="34289" tIns="34289" rIns="34289" bIns="34289" numCol="1" anchor="ctr">
            <a:noAutofit/>
          </a:bodyPr>
          <a:lstStyle/>
          <a:p>
            <a:pPr algn="ctr">
              <a:defRPr sz="2800" b="1">
                <a:solidFill>
                  <a:srgbClr val="1F4E79"/>
                </a:solidFill>
                <a:latin typeface="Helvetica"/>
                <a:ea typeface="Helvetica"/>
                <a:cs typeface="Helvetica"/>
                <a:sym typeface="Helvetica"/>
              </a:defRPr>
            </a:pPr>
            <a:endParaRPr sz="2100">
              <a:latin typeface="+mj-lt"/>
            </a:endParaRPr>
          </a:p>
        </p:txBody>
      </p:sp>
      <p:sp>
        <p:nvSpPr>
          <p:cNvPr id="34" name="Shape 1206"/>
          <p:cNvSpPr/>
          <p:nvPr/>
        </p:nvSpPr>
        <p:spPr>
          <a:xfrm rot="16200000">
            <a:off x="1194059" y="3336630"/>
            <a:ext cx="733452" cy="949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chemeClr val="accent4"/>
          </a:solidFill>
          <a:ln w="12700" cap="flat">
            <a:noFill/>
            <a:miter lim="400000"/>
          </a:ln>
          <a:effectLst/>
        </p:spPr>
        <p:txBody>
          <a:bodyPr wrap="square" lIns="34289" tIns="34289" rIns="34289" bIns="34289" numCol="1" anchor="ctr">
            <a:noAutofit/>
          </a:bodyPr>
          <a:lstStyle/>
          <a:p>
            <a:pPr algn="ctr">
              <a:defRPr sz="2800" b="1">
                <a:solidFill>
                  <a:srgbClr val="1F4E79"/>
                </a:solidFill>
                <a:latin typeface="Helvetica"/>
                <a:ea typeface="Helvetica"/>
                <a:cs typeface="Helvetica"/>
                <a:sym typeface="Helvetica"/>
              </a:defRPr>
            </a:pPr>
            <a:endParaRPr sz="2100">
              <a:latin typeface="+mj-lt"/>
            </a:endParaRPr>
          </a:p>
        </p:txBody>
      </p:sp>
      <p:sp>
        <p:nvSpPr>
          <p:cNvPr id="37" name="Shape 1209"/>
          <p:cNvSpPr/>
          <p:nvPr/>
        </p:nvSpPr>
        <p:spPr>
          <a:xfrm rot="16200000">
            <a:off x="1088499" y="1708625"/>
            <a:ext cx="1071570" cy="15214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chemeClr val="accent2"/>
          </a:solidFill>
          <a:ln w="12700" cap="flat">
            <a:noFill/>
            <a:miter lim="400000"/>
          </a:ln>
          <a:effectLst/>
        </p:spPr>
        <p:txBody>
          <a:bodyPr wrap="square" lIns="34289" tIns="34289" rIns="34289" bIns="34289" numCol="1" anchor="ctr">
            <a:noAutofit/>
          </a:bodyPr>
          <a:lstStyle/>
          <a:p>
            <a:pPr algn="ctr">
              <a:defRPr sz="2800" b="1">
                <a:solidFill>
                  <a:srgbClr val="1F4E79"/>
                </a:solidFill>
                <a:latin typeface="Helvetica"/>
                <a:ea typeface="Helvetica"/>
                <a:cs typeface="Helvetica"/>
                <a:sym typeface="Helvetica"/>
              </a:defRPr>
            </a:pPr>
            <a:endParaRPr sz="2100">
              <a:latin typeface="+mj-lt"/>
            </a:endParaRPr>
          </a:p>
        </p:txBody>
      </p:sp>
      <p:sp>
        <p:nvSpPr>
          <p:cNvPr id="92" name="TextBox 91"/>
          <p:cNvSpPr txBox="1"/>
          <p:nvPr/>
        </p:nvSpPr>
        <p:spPr>
          <a:xfrm>
            <a:off x="2673325" y="2000236"/>
            <a:ext cx="6417141" cy="923330"/>
          </a:xfrm>
          <a:prstGeom prst="rect">
            <a:avLst/>
          </a:prstGeom>
          <a:noFill/>
        </p:spPr>
        <p:txBody>
          <a:bodyPr wrap="none" rtlCol="0">
            <a:spAutoFit/>
          </a:bodyPr>
          <a:lstStyle/>
          <a:p>
            <a:r>
              <a:rPr lang="zh-TW" altLang="en-US" sz="5400" b="1" cap="all" dirty="0" smtClean="0">
                <a:solidFill>
                  <a:schemeClr val="tx1">
                    <a:lumMod val="50000"/>
                  </a:schemeClr>
                </a:solidFill>
                <a:latin typeface="微軟正黑體" pitchFamily="34" charset="-120"/>
                <a:ea typeface="微軟正黑體" pitchFamily="34" charset="-120"/>
              </a:rPr>
              <a:t>其中一方必定是</a:t>
            </a:r>
            <a:r>
              <a:rPr lang="zh-TW" altLang="en-US" sz="5400" b="1" cap="all" dirty="0" smtClean="0">
                <a:solidFill>
                  <a:srgbClr val="FF0000"/>
                </a:solidFill>
                <a:latin typeface="微軟正黑體" pitchFamily="34" charset="-120"/>
                <a:ea typeface="微軟正黑體" pitchFamily="34" charset="-120"/>
              </a:rPr>
              <a:t>學生</a:t>
            </a:r>
            <a:endParaRPr lang="en-US" sz="5400" b="1" cap="all" dirty="0">
              <a:solidFill>
                <a:srgbClr val="FF0000"/>
              </a:solidFill>
              <a:latin typeface="微軟正黑體" pitchFamily="34" charset="-120"/>
              <a:ea typeface="微軟正黑體" pitchFamily="34" charset="-120"/>
            </a:endParaRPr>
          </a:p>
        </p:txBody>
      </p:sp>
      <p:sp>
        <p:nvSpPr>
          <p:cNvPr id="110" name="Shape 2587"/>
          <p:cNvSpPr/>
          <p:nvPr/>
        </p:nvSpPr>
        <p:spPr>
          <a:xfrm>
            <a:off x="1212817" y="4665671"/>
            <a:ext cx="465119" cy="348839"/>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111" name="Shape 2545"/>
          <p:cNvSpPr/>
          <p:nvPr/>
        </p:nvSpPr>
        <p:spPr>
          <a:xfrm>
            <a:off x="1276316" y="3663948"/>
            <a:ext cx="567464" cy="425598"/>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113" name="Shape 2617"/>
          <p:cNvSpPr/>
          <p:nvPr/>
        </p:nvSpPr>
        <p:spPr>
          <a:xfrm>
            <a:off x="1314416" y="2219312"/>
            <a:ext cx="644739" cy="395678"/>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36" name="矩形 35"/>
          <p:cNvSpPr/>
          <p:nvPr/>
        </p:nvSpPr>
        <p:spPr>
          <a:xfrm>
            <a:off x="2228824" y="4646619"/>
            <a:ext cx="9099576" cy="461665"/>
          </a:xfrm>
          <a:prstGeom prst="rect">
            <a:avLst/>
          </a:prstGeom>
        </p:spPr>
        <p:txBody>
          <a:bodyPr wrap="square">
            <a:spAutoFit/>
          </a:bodyPr>
          <a:lstStyle/>
          <a:p>
            <a:pPr algn="just"/>
            <a:r>
              <a:rPr lang="zh-TW" altLang="en-US" sz="2400" dirty="0" smtClean="0">
                <a:solidFill>
                  <a:srgbClr val="002060"/>
                </a:solidFill>
                <a:latin typeface="微軟正黑體" pitchFamily="34" charset="-120"/>
                <a:ea typeface="微軟正黑體" pitchFamily="34" charset="-120"/>
              </a:rPr>
              <a:t>即使時間久遠、地點不在學校、行為人跨校都仍屬性平法範疇</a:t>
            </a:r>
            <a:endParaRPr lang="en-US" altLang="zh-TW" sz="2400" dirty="0" smtClean="0">
              <a:solidFill>
                <a:srgbClr val="002060"/>
              </a:solidFill>
              <a:latin typeface="微軟正黑體" pitchFamily="34" charset="-120"/>
              <a:ea typeface="微軟正黑體" pitchFamily="34" charset="-120"/>
            </a:endParaRPr>
          </a:p>
        </p:txBody>
      </p:sp>
      <p:sp>
        <p:nvSpPr>
          <p:cNvPr id="38" name="矩形 37"/>
          <p:cNvSpPr/>
          <p:nvPr/>
        </p:nvSpPr>
        <p:spPr>
          <a:xfrm>
            <a:off x="2273273" y="3648073"/>
            <a:ext cx="7715304" cy="461665"/>
          </a:xfrm>
          <a:prstGeom prst="rect">
            <a:avLst/>
          </a:prstGeom>
        </p:spPr>
        <p:txBody>
          <a:bodyPr wrap="square">
            <a:spAutoFit/>
          </a:bodyPr>
          <a:lstStyle/>
          <a:p>
            <a:pPr algn="just"/>
            <a:r>
              <a:rPr lang="zh-TW" altLang="en-US" sz="2400" dirty="0" smtClean="0">
                <a:solidFill>
                  <a:srgbClr val="002060"/>
                </a:solidFill>
                <a:latin typeface="微軟正黑體" pitchFamily="34" charset="-120"/>
                <a:ea typeface="微軟正黑體" pitchFamily="34" charset="-120"/>
              </a:rPr>
              <a:t>另一方則是學生、教職員工、與學校訂有聘約人員</a:t>
            </a:r>
            <a:endParaRPr lang="en-US" altLang="zh-TW" sz="2400" dirty="0" smtClean="0">
              <a:solidFill>
                <a:srgbClr val="002060"/>
              </a:solidFill>
              <a:latin typeface="微軟正黑體" pitchFamily="34" charset="-120"/>
              <a:ea typeface="微軟正黑體" pitchFamily="34" charset="-120"/>
            </a:endParaRPr>
          </a:p>
        </p:txBody>
      </p:sp>
      <p:sp>
        <p:nvSpPr>
          <p:cNvPr id="39" name="文字方塊 38"/>
          <p:cNvSpPr txBox="1"/>
          <p:nvPr/>
        </p:nvSpPr>
        <p:spPr>
          <a:xfrm>
            <a:off x="4083037" y="5683264"/>
            <a:ext cx="7727963" cy="646331"/>
          </a:xfrm>
          <a:prstGeom prst="rect">
            <a:avLst/>
          </a:prstGeom>
          <a:noFill/>
        </p:spPr>
        <p:txBody>
          <a:bodyPr wrap="square" rtlCol="0">
            <a:spAutoFit/>
          </a:bodyPr>
          <a:lstStyle/>
          <a:p>
            <a:r>
              <a:rPr lang="zh-TW" altLang="en-US" dirty="0" smtClean="0">
                <a:latin typeface="微軟正黑體" pitchFamily="34" charset="-120"/>
                <a:ea typeface="微軟正黑體" pitchFamily="34" charset="-120"/>
              </a:rPr>
              <a:t>若未符性平法第二條第七款定義，</a:t>
            </a:r>
            <a:r>
              <a:rPr lang="zh-TW" altLang="en-US" b="1" dirty="0" smtClean="0">
                <a:solidFill>
                  <a:srgbClr val="FF0000"/>
                </a:solidFill>
                <a:latin typeface="微軟正黑體" pitchFamily="34" charset="-120"/>
                <a:ea typeface="微軟正黑體" pitchFamily="34" charset="-120"/>
              </a:rPr>
              <a:t>非屬性平法範疇</a:t>
            </a:r>
            <a:r>
              <a:rPr lang="zh-TW" altLang="en-US" dirty="0" smtClean="0">
                <a:latin typeface="微軟正黑體" pitchFamily="34" charset="-120"/>
                <a:ea typeface="微軟正黑體" pitchFamily="34" charset="-120"/>
              </a:rPr>
              <a:t>，則通報校安、社政單位及建議監護人至轄區派出所報案，</a:t>
            </a:r>
            <a:r>
              <a:rPr lang="zh-TW" altLang="en-US" b="1" dirty="0" smtClean="0">
                <a:solidFill>
                  <a:srgbClr val="FF0000"/>
                </a:solidFill>
                <a:latin typeface="微軟正黑體" pitchFamily="34" charset="-120"/>
                <a:ea typeface="微軟正黑體" pitchFamily="34" charset="-120"/>
              </a:rPr>
              <a:t>學校僅針對當事人進行後續輔導</a:t>
            </a:r>
            <a:r>
              <a:rPr lang="zh-TW" altLang="en-US"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xmlns="" val="2730222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2250" y="228600"/>
            <a:ext cx="7115892" cy="952306"/>
          </a:xfrm>
        </p:spPr>
        <p:txBody>
          <a:bodyPr>
            <a:normAutofit/>
          </a:bodyPr>
          <a:lstStyle/>
          <a:p>
            <a:r>
              <a:rPr lang="zh-TW" altLang="en-US" sz="4400" dirty="0" smtClean="0">
                <a:latin typeface="微軟正黑體" pitchFamily="34" charset="-120"/>
                <a:ea typeface="微軟正黑體" pitchFamily="34" charset="-120"/>
              </a:rPr>
              <a:t>分享重點</a:t>
            </a:r>
            <a:endParaRPr lang="en-US" sz="4400" dirty="0">
              <a:latin typeface="微軟正黑體" pitchFamily="34" charset="-120"/>
              <a:ea typeface="微軟正黑體" pitchFamily="34" charset="-120"/>
            </a:endParaRPr>
          </a:p>
        </p:txBody>
      </p:sp>
      <p:sp>
        <p:nvSpPr>
          <p:cNvPr id="4" name="Slide Number Placeholder 3"/>
          <p:cNvSpPr>
            <a:spLocks noGrp="1"/>
          </p:cNvSpPr>
          <p:nvPr>
            <p:ph type="sldNum" sz="quarter" idx="12"/>
          </p:nvPr>
        </p:nvSpPr>
        <p:spPr/>
        <p:txBody>
          <a:bodyPr/>
          <a:lstStyle/>
          <a:p>
            <a:fld id="{F68327C5-B821-4FE9-A59A-A60D9EB59A9A}" type="slidenum">
              <a:rPr lang="en-US" smtClean="0"/>
              <a:pPr/>
              <a:t>25</a:t>
            </a:fld>
            <a:endParaRPr lang="en-US" dirty="0"/>
          </a:p>
        </p:txBody>
      </p:sp>
      <p:sp>
        <p:nvSpPr>
          <p:cNvPr id="44" name="Freeform 43"/>
          <p:cNvSpPr/>
          <p:nvPr/>
        </p:nvSpPr>
        <p:spPr>
          <a:xfrm>
            <a:off x="1346199" y="3643314"/>
            <a:ext cx="965201" cy="1042986"/>
          </a:xfrm>
          <a:custGeom>
            <a:avLst/>
            <a:gdLst/>
            <a:ahLst/>
            <a:cxnLst/>
            <a:rect l="l" t="t" r="r" b="b"/>
            <a:pathLst>
              <a:path w="832714" h="1146628">
                <a:moveTo>
                  <a:pt x="0" y="0"/>
                </a:moveTo>
                <a:lnTo>
                  <a:pt x="832414" y="0"/>
                </a:lnTo>
                <a:lnTo>
                  <a:pt x="460184" y="303271"/>
                </a:lnTo>
                <a:lnTo>
                  <a:pt x="625127" y="506031"/>
                </a:lnTo>
                <a:lnTo>
                  <a:pt x="758691" y="395800"/>
                </a:lnTo>
                <a:cubicBezTo>
                  <a:pt x="788193" y="369517"/>
                  <a:pt x="812868" y="344306"/>
                  <a:pt x="832714" y="320168"/>
                </a:cubicBezTo>
                <a:cubicBezTo>
                  <a:pt x="829496" y="382927"/>
                  <a:pt x="827887" y="452123"/>
                  <a:pt x="827887" y="527755"/>
                </a:cubicBezTo>
                <a:lnTo>
                  <a:pt x="827887" y="1146628"/>
                </a:lnTo>
                <a:lnTo>
                  <a:pt x="0" y="114662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Freeform 44"/>
          <p:cNvSpPr/>
          <p:nvPr/>
        </p:nvSpPr>
        <p:spPr>
          <a:xfrm>
            <a:off x="1714470" y="5000636"/>
            <a:ext cx="1047757" cy="854064"/>
          </a:xfrm>
          <a:custGeom>
            <a:avLst/>
            <a:gdLst>
              <a:gd name="connsiteX0" fmla="*/ 1146628 w 1146628"/>
              <a:gd name="connsiteY0" fmla="*/ 595793 h 1146628"/>
              <a:gd name="connsiteX1" fmla="*/ 1146628 w 1146628"/>
              <a:gd name="connsiteY1" fmla="*/ 888217 h 1146628"/>
              <a:gd name="connsiteX2" fmla="*/ 850416 w 1146628"/>
              <a:gd name="connsiteY2" fmla="*/ 888217 h 1146628"/>
              <a:gd name="connsiteX3" fmla="*/ 850416 w 1146628"/>
              <a:gd name="connsiteY3" fmla="*/ 880171 h 1146628"/>
              <a:gd name="connsiteX4" fmla="*/ 1105877 w 1146628"/>
              <a:gd name="connsiteY4" fmla="*/ 642009 h 1146628"/>
              <a:gd name="connsiteX5" fmla="*/ 0 w 1146628"/>
              <a:gd name="connsiteY5" fmla="*/ 0 h 1146628"/>
              <a:gd name="connsiteX6" fmla="*/ 643055 w 1146628"/>
              <a:gd name="connsiteY6" fmla="*/ 0 h 1146628"/>
              <a:gd name="connsiteX7" fmla="*/ 581679 w 1146628"/>
              <a:gd name="connsiteY7" fmla="*/ 29304 h 1146628"/>
              <a:gd name="connsiteX8" fmla="*/ 428804 w 1146628"/>
              <a:gd name="connsiteY8" fmla="*/ 145569 h 1146628"/>
              <a:gd name="connsiteX9" fmla="*/ 603403 w 1146628"/>
              <a:gd name="connsiteY9" fmla="*/ 349938 h 1146628"/>
              <a:gd name="connsiteX10" fmla="*/ 731737 w 1146628"/>
              <a:gd name="connsiteY10" fmla="*/ 256202 h 1146628"/>
              <a:gd name="connsiteX11" fmla="*/ 843979 w 1146628"/>
              <a:gd name="connsiteY11" fmla="*/ 224420 h 1146628"/>
              <a:gd name="connsiteX12" fmla="*/ 927658 w 1146628"/>
              <a:gd name="connsiteY12" fmla="*/ 250972 h 1146628"/>
              <a:gd name="connsiteX13" fmla="*/ 957428 w 1146628"/>
              <a:gd name="connsiteY13" fmla="*/ 323386 h 1146628"/>
              <a:gd name="connsiteX14" fmla="*/ 942543 w 1146628"/>
              <a:gd name="connsiteY14" fmla="*/ 394191 h 1146628"/>
              <a:gd name="connsiteX15" fmla="*/ 889841 w 1146628"/>
              <a:gd name="connsiteY15" fmla="*/ 475054 h 1146628"/>
              <a:gd name="connsiteX16" fmla="*/ 728921 w 1146628"/>
              <a:gd name="connsiteY16" fmla="*/ 650859 h 1146628"/>
              <a:gd name="connsiteX17" fmla="*/ 441678 w 1146628"/>
              <a:gd name="connsiteY17" fmla="*/ 941321 h 1146628"/>
              <a:gd name="connsiteX18" fmla="*/ 441678 w 1146628"/>
              <a:gd name="connsiteY18" fmla="*/ 1146628 h 1146628"/>
              <a:gd name="connsiteX19" fmla="*/ 0 w 1146628"/>
              <a:gd name="connsiteY19"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6628" h="1146628">
                <a:moveTo>
                  <a:pt x="1146628" y="595793"/>
                </a:moveTo>
                <a:lnTo>
                  <a:pt x="1146628" y="888217"/>
                </a:lnTo>
                <a:lnTo>
                  <a:pt x="850416" y="888217"/>
                </a:lnTo>
                <a:lnTo>
                  <a:pt x="850416" y="880171"/>
                </a:lnTo>
                <a:cubicBezTo>
                  <a:pt x="980761" y="763235"/>
                  <a:pt x="1065915" y="683848"/>
                  <a:pt x="1105877" y="642009"/>
                </a:cubicBezTo>
                <a:close/>
                <a:moveTo>
                  <a:pt x="0" y="0"/>
                </a:moveTo>
                <a:lnTo>
                  <a:pt x="643055" y="0"/>
                </a:lnTo>
                <a:lnTo>
                  <a:pt x="581679" y="29304"/>
                </a:lnTo>
                <a:cubicBezTo>
                  <a:pt x="540376" y="52638"/>
                  <a:pt x="489418" y="91393"/>
                  <a:pt x="428804" y="145569"/>
                </a:cubicBezTo>
                <a:lnTo>
                  <a:pt x="603403" y="349938"/>
                </a:lnTo>
                <a:cubicBezTo>
                  <a:pt x="651143" y="308635"/>
                  <a:pt x="693921" y="277390"/>
                  <a:pt x="731737" y="256202"/>
                </a:cubicBezTo>
                <a:cubicBezTo>
                  <a:pt x="769553" y="235014"/>
                  <a:pt x="806967" y="224420"/>
                  <a:pt x="843979" y="224420"/>
                </a:cubicBezTo>
                <a:cubicBezTo>
                  <a:pt x="879918" y="224420"/>
                  <a:pt x="907811" y="233271"/>
                  <a:pt x="927658" y="250972"/>
                </a:cubicBezTo>
                <a:cubicBezTo>
                  <a:pt x="947504" y="268673"/>
                  <a:pt x="957428" y="292811"/>
                  <a:pt x="957428" y="323386"/>
                </a:cubicBezTo>
                <a:cubicBezTo>
                  <a:pt x="957428" y="348061"/>
                  <a:pt x="952466" y="371662"/>
                  <a:pt x="942543" y="394191"/>
                </a:cubicBezTo>
                <a:cubicBezTo>
                  <a:pt x="932619" y="416720"/>
                  <a:pt x="915052" y="443674"/>
                  <a:pt x="889841" y="475054"/>
                </a:cubicBezTo>
                <a:cubicBezTo>
                  <a:pt x="864630" y="506433"/>
                  <a:pt x="810990" y="565035"/>
                  <a:pt x="728921" y="650859"/>
                </a:cubicBezTo>
                <a:lnTo>
                  <a:pt x="441678" y="941321"/>
                </a:lnTo>
                <a:lnTo>
                  <a:pt x="441678" y="1146628"/>
                </a:lnTo>
                <a:lnTo>
                  <a:pt x="0" y="114662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Freeform 45"/>
          <p:cNvSpPr/>
          <p:nvPr/>
        </p:nvSpPr>
        <p:spPr>
          <a:xfrm>
            <a:off x="1206499" y="1392222"/>
            <a:ext cx="1974837" cy="1714512"/>
          </a:xfrm>
          <a:custGeom>
            <a:avLst/>
            <a:gdLst>
              <a:gd name="connsiteX0" fmla="*/ 1146628 w 1146628"/>
              <a:gd name="connsiteY0" fmla="*/ 452368 h 1146628"/>
              <a:gd name="connsiteX1" fmla="*/ 1146628 w 1146628"/>
              <a:gd name="connsiteY1" fmla="*/ 577914 h 1146628"/>
              <a:gd name="connsiteX2" fmla="*/ 1124886 w 1146628"/>
              <a:gd name="connsiteY2" fmla="*/ 567080 h 1146628"/>
              <a:gd name="connsiteX3" fmla="*/ 996049 w 1146628"/>
              <a:gd name="connsiteY3" fmla="*/ 535801 h 1146628"/>
              <a:gd name="connsiteX4" fmla="*/ 996049 w 1146628"/>
              <a:gd name="connsiteY4" fmla="*/ 530974 h 1146628"/>
              <a:gd name="connsiteX5" fmla="*/ 1107486 w 1146628"/>
              <a:gd name="connsiteY5" fmla="*/ 484810 h 1146628"/>
              <a:gd name="connsiteX6" fmla="*/ 0 w 1146628"/>
              <a:gd name="connsiteY6" fmla="*/ 0 h 1146628"/>
              <a:gd name="connsiteX7" fmla="*/ 601092 w 1146628"/>
              <a:gd name="connsiteY7" fmla="*/ 0 h 1146628"/>
              <a:gd name="connsiteX8" fmla="*/ 544969 w 1146628"/>
              <a:gd name="connsiteY8" fmla="*/ 21258 h 1146628"/>
              <a:gd name="connsiteX9" fmla="*/ 450529 w 1146628"/>
              <a:gd name="connsiteY9" fmla="*/ 76373 h 1146628"/>
              <a:gd name="connsiteX10" fmla="*/ 582483 w 1146628"/>
              <a:gd name="connsiteY10" fmla="*/ 288788 h 1146628"/>
              <a:gd name="connsiteX11" fmla="*/ 815818 w 1146628"/>
              <a:gd name="connsiteY11" fmla="*/ 213156 h 1146628"/>
              <a:gd name="connsiteX12" fmla="*/ 911968 w 1146628"/>
              <a:gd name="connsiteY12" fmla="*/ 235685 h 1146628"/>
              <a:gd name="connsiteX13" fmla="*/ 947773 w 1146628"/>
              <a:gd name="connsiteY13" fmla="*/ 304880 h 1146628"/>
              <a:gd name="connsiteX14" fmla="*/ 705587 w 1146628"/>
              <a:gd name="connsiteY14" fmla="*/ 428789 h 1146628"/>
              <a:gd name="connsiteX15" fmla="*/ 631564 w 1146628"/>
              <a:gd name="connsiteY15" fmla="*/ 428789 h 1146628"/>
              <a:gd name="connsiteX16" fmla="*/ 631564 w 1146628"/>
              <a:gd name="connsiteY16" fmla="*/ 667756 h 1146628"/>
              <a:gd name="connsiteX17" fmla="*/ 703978 w 1146628"/>
              <a:gd name="connsiteY17" fmla="*/ 667756 h 1146628"/>
              <a:gd name="connsiteX18" fmla="*/ 848807 w 1146628"/>
              <a:gd name="connsiteY18" fmla="*/ 681032 h 1146628"/>
              <a:gd name="connsiteX19" fmla="*/ 929267 w 1146628"/>
              <a:gd name="connsiteY19" fmla="*/ 720457 h 1146628"/>
              <a:gd name="connsiteX20" fmla="*/ 954209 w 1146628"/>
              <a:gd name="connsiteY20" fmla="*/ 794883 h 1146628"/>
              <a:gd name="connsiteX21" fmla="*/ 906336 w 1146628"/>
              <a:gd name="connsiteY21" fmla="*/ 887010 h 1146628"/>
              <a:gd name="connsiteX22" fmla="*/ 753864 w 1146628"/>
              <a:gd name="connsiteY22" fmla="*/ 916378 h 1146628"/>
              <a:gd name="connsiteX23" fmla="*/ 606219 w 1146628"/>
              <a:gd name="connsiteY23" fmla="*/ 897470 h 1146628"/>
              <a:gd name="connsiteX24" fmla="*/ 448919 w 1146628"/>
              <a:gd name="connsiteY24" fmla="*/ 839136 h 1146628"/>
              <a:gd name="connsiteX25" fmla="*/ 448919 w 1146628"/>
              <a:gd name="connsiteY25" fmla="*/ 1103046 h 1146628"/>
              <a:gd name="connsiteX26" fmla="*/ 539739 w 1146628"/>
              <a:gd name="connsiteY26" fmla="*/ 1133621 h 1146628"/>
              <a:gd name="connsiteX27" fmla="*/ 596443 w 1146628"/>
              <a:gd name="connsiteY27" fmla="*/ 1146628 h 1146628"/>
              <a:gd name="connsiteX28" fmla="*/ 0 w 1146628"/>
              <a:gd name="connsiteY28"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6628" h="1146628">
                <a:moveTo>
                  <a:pt x="1146628" y="452368"/>
                </a:moveTo>
                <a:lnTo>
                  <a:pt x="1146628" y="577914"/>
                </a:lnTo>
                <a:lnTo>
                  <a:pt x="1124886" y="567080"/>
                </a:lnTo>
                <a:cubicBezTo>
                  <a:pt x="1088075" y="552396"/>
                  <a:pt x="1045129" y="541970"/>
                  <a:pt x="996049" y="535801"/>
                </a:cubicBezTo>
                <a:lnTo>
                  <a:pt x="996049" y="530974"/>
                </a:lnTo>
                <a:cubicBezTo>
                  <a:pt x="1038156" y="519173"/>
                  <a:pt x="1075302" y="503785"/>
                  <a:pt x="1107486" y="484810"/>
                </a:cubicBezTo>
                <a:close/>
                <a:moveTo>
                  <a:pt x="0" y="0"/>
                </a:moveTo>
                <a:lnTo>
                  <a:pt x="601092" y="0"/>
                </a:lnTo>
                <a:lnTo>
                  <a:pt x="544969" y="21258"/>
                </a:lnTo>
                <a:cubicBezTo>
                  <a:pt x="513120" y="36546"/>
                  <a:pt x="481640" y="54917"/>
                  <a:pt x="450529" y="76373"/>
                </a:cubicBezTo>
                <a:lnTo>
                  <a:pt x="582483" y="288788"/>
                </a:lnTo>
                <a:cubicBezTo>
                  <a:pt x="662944" y="238367"/>
                  <a:pt x="740722" y="213156"/>
                  <a:pt x="815818" y="213156"/>
                </a:cubicBezTo>
                <a:cubicBezTo>
                  <a:pt x="856048" y="213156"/>
                  <a:pt x="888098" y="220666"/>
                  <a:pt x="911968" y="235685"/>
                </a:cubicBezTo>
                <a:cubicBezTo>
                  <a:pt x="935838" y="250704"/>
                  <a:pt x="947773" y="273769"/>
                  <a:pt x="947773" y="304880"/>
                </a:cubicBezTo>
                <a:cubicBezTo>
                  <a:pt x="947773" y="387486"/>
                  <a:pt x="867044" y="428789"/>
                  <a:pt x="705587" y="428789"/>
                </a:cubicBezTo>
                <a:lnTo>
                  <a:pt x="631564" y="428789"/>
                </a:lnTo>
                <a:lnTo>
                  <a:pt x="631564" y="667756"/>
                </a:lnTo>
                <a:lnTo>
                  <a:pt x="703978" y="667756"/>
                </a:lnTo>
                <a:cubicBezTo>
                  <a:pt x="763519" y="667756"/>
                  <a:pt x="811795" y="672181"/>
                  <a:pt x="848807" y="681032"/>
                </a:cubicBezTo>
                <a:cubicBezTo>
                  <a:pt x="885818" y="689883"/>
                  <a:pt x="912638" y="703024"/>
                  <a:pt x="929267" y="720457"/>
                </a:cubicBezTo>
                <a:cubicBezTo>
                  <a:pt x="945895" y="737890"/>
                  <a:pt x="954209" y="762699"/>
                  <a:pt x="954209" y="794883"/>
                </a:cubicBezTo>
                <a:cubicBezTo>
                  <a:pt x="954209" y="836722"/>
                  <a:pt x="938252" y="867431"/>
                  <a:pt x="906336" y="887010"/>
                </a:cubicBezTo>
                <a:cubicBezTo>
                  <a:pt x="874420" y="906589"/>
                  <a:pt x="823596" y="916378"/>
                  <a:pt x="753864" y="916378"/>
                </a:cubicBezTo>
                <a:cubicBezTo>
                  <a:pt x="708806" y="916378"/>
                  <a:pt x="659591" y="910075"/>
                  <a:pt x="606219" y="897470"/>
                </a:cubicBezTo>
                <a:cubicBezTo>
                  <a:pt x="552847" y="884864"/>
                  <a:pt x="500414" y="865420"/>
                  <a:pt x="448919" y="839136"/>
                </a:cubicBezTo>
                <a:lnTo>
                  <a:pt x="448919" y="1103046"/>
                </a:lnTo>
                <a:cubicBezTo>
                  <a:pt x="480299" y="1115115"/>
                  <a:pt x="510572" y="1125306"/>
                  <a:pt x="539739" y="1133621"/>
                </a:cubicBezTo>
                <a:lnTo>
                  <a:pt x="596443" y="1146628"/>
                </a:lnTo>
                <a:lnTo>
                  <a:pt x="0" y="1146628"/>
                </a:ln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Freeform 46"/>
          <p:cNvSpPr/>
          <p:nvPr/>
        </p:nvSpPr>
        <p:spPr>
          <a:xfrm>
            <a:off x="6477002" y="3643314"/>
            <a:ext cx="1003298" cy="1030286"/>
          </a:xfrm>
          <a:custGeom>
            <a:avLst/>
            <a:gdLst/>
            <a:ahLst/>
            <a:cxnLst/>
            <a:rect l="l" t="t" r="r" b="b"/>
            <a:pathLst>
              <a:path w="897083" h="1146628">
                <a:moveTo>
                  <a:pt x="888232" y="375685"/>
                </a:moveTo>
                <a:lnTo>
                  <a:pt x="897083" y="375685"/>
                </a:lnTo>
                <a:cubicBezTo>
                  <a:pt x="896010" y="377831"/>
                  <a:pt x="894535" y="400762"/>
                  <a:pt x="892657" y="444479"/>
                </a:cubicBezTo>
                <a:cubicBezTo>
                  <a:pt x="890780" y="488196"/>
                  <a:pt x="889841" y="522928"/>
                  <a:pt x="889841" y="548675"/>
                </a:cubicBezTo>
                <a:lnTo>
                  <a:pt x="889841" y="685457"/>
                </a:lnTo>
                <a:lnTo>
                  <a:pt x="695932" y="685457"/>
                </a:lnTo>
                <a:lnTo>
                  <a:pt x="826278" y="491548"/>
                </a:lnTo>
                <a:cubicBezTo>
                  <a:pt x="849343" y="455609"/>
                  <a:pt x="869994" y="416988"/>
                  <a:pt x="888232" y="375685"/>
                </a:cubicBezTo>
                <a:close/>
                <a:moveTo>
                  <a:pt x="0" y="0"/>
                </a:moveTo>
                <a:lnTo>
                  <a:pt x="892304" y="0"/>
                </a:lnTo>
                <a:lnTo>
                  <a:pt x="420758" y="689480"/>
                </a:lnTo>
                <a:lnTo>
                  <a:pt x="420758" y="922815"/>
                </a:lnTo>
                <a:lnTo>
                  <a:pt x="889841" y="922815"/>
                </a:lnTo>
                <a:lnTo>
                  <a:pt x="889841" y="1146628"/>
                </a:lnTo>
                <a:lnTo>
                  <a:pt x="0" y="1146628"/>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Freeform 47"/>
          <p:cNvSpPr/>
          <p:nvPr/>
        </p:nvSpPr>
        <p:spPr>
          <a:xfrm>
            <a:off x="6858006" y="5000637"/>
            <a:ext cx="1146628" cy="993763"/>
          </a:xfrm>
          <a:custGeom>
            <a:avLst/>
            <a:gdLst>
              <a:gd name="connsiteX0" fmla="*/ 802944 w 1146628"/>
              <a:gd name="connsiteY0" fmla="*/ 238903 h 1146628"/>
              <a:gd name="connsiteX1" fmla="*/ 1146628 w 1146628"/>
              <a:gd name="connsiteY1" fmla="*/ 238903 h 1146628"/>
              <a:gd name="connsiteX2" fmla="*/ 1146628 w 1146628"/>
              <a:gd name="connsiteY2" fmla="*/ 455520 h 1146628"/>
              <a:gd name="connsiteX3" fmla="*/ 1109900 w 1146628"/>
              <a:gd name="connsiteY3" fmla="*/ 426778 h 1146628"/>
              <a:gd name="connsiteX4" fmla="*/ 926853 w 1146628"/>
              <a:gd name="connsiteY4" fmla="*/ 379708 h 1146628"/>
              <a:gd name="connsiteX5" fmla="*/ 877772 w 1146628"/>
              <a:gd name="connsiteY5" fmla="*/ 380915 h 1146628"/>
              <a:gd name="connsiteX6" fmla="*/ 788461 w 1146628"/>
              <a:gd name="connsiteY6" fmla="*/ 394191 h 1146628"/>
              <a:gd name="connsiteX7" fmla="*/ 0 w 1146628"/>
              <a:gd name="connsiteY7" fmla="*/ 0 h 1146628"/>
              <a:gd name="connsiteX8" fmla="*/ 530759 w 1146628"/>
              <a:gd name="connsiteY8" fmla="*/ 0 h 1146628"/>
              <a:gd name="connsiteX9" fmla="*/ 488345 w 1146628"/>
              <a:gd name="connsiteY9" fmla="*/ 595342 h 1146628"/>
              <a:gd name="connsiteX10" fmla="*/ 605012 w 1146628"/>
              <a:gd name="connsiteY10" fmla="*/ 653273 h 1146628"/>
              <a:gd name="connsiteX11" fmla="*/ 766737 w 1146628"/>
              <a:gd name="connsiteY11" fmla="*/ 625112 h 1146628"/>
              <a:gd name="connsiteX12" fmla="*/ 913175 w 1146628"/>
              <a:gd name="connsiteY12" fmla="*/ 662928 h 1146628"/>
              <a:gd name="connsiteX13" fmla="*/ 961451 w 1146628"/>
              <a:gd name="connsiteY13" fmla="*/ 768331 h 1146628"/>
              <a:gd name="connsiteX14" fmla="*/ 913979 w 1146628"/>
              <a:gd name="connsiteY14" fmla="*/ 878964 h 1146628"/>
              <a:gd name="connsiteX15" fmla="*/ 778002 w 1146628"/>
              <a:gd name="connsiteY15" fmla="*/ 916378 h 1146628"/>
              <a:gd name="connsiteX16" fmla="*/ 626334 w 1146628"/>
              <a:gd name="connsiteY16" fmla="*/ 895458 h 1146628"/>
              <a:gd name="connsiteX17" fmla="*/ 468230 w 1146628"/>
              <a:gd name="connsiteY17" fmla="*/ 842355 h 1146628"/>
              <a:gd name="connsiteX18" fmla="*/ 468230 w 1146628"/>
              <a:gd name="connsiteY18" fmla="*/ 1103046 h 1146628"/>
              <a:gd name="connsiteX19" fmla="*/ 538130 w 1146628"/>
              <a:gd name="connsiteY19" fmla="*/ 1130855 h 1146628"/>
              <a:gd name="connsiteX20" fmla="*/ 601144 w 1146628"/>
              <a:gd name="connsiteY20" fmla="*/ 1146628 h 1146628"/>
              <a:gd name="connsiteX21" fmla="*/ 0 w 1146628"/>
              <a:gd name="connsiteY21"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6628" h="1146628">
                <a:moveTo>
                  <a:pt x="802944" y="238903"/>
                </a:moveTo>
                <a:lnTo>
                  <a:pt x="1146628" y="238903"/>
                </a:lnTo>
                <a:lnTo>
                  <a:pt x="1146628" y="455520"/>
                </a:lnTo>
                <a:lnTo>
                  <a:pt x="1109900" y="426778"/>
                </a:lnTo>
                <a:cubicBezTo>
                  <a:pt x="1055455" y="395398"/>
                  <a:pt x="994440" y="379708"/>
                  <a:pt x="926853" y="379708"/>
                </a:cubicBezTo>
                <a:cubicBezTo>
                  <a:pt x="911834" y="379708"/>
                  <a:pt x="895473" y="380111"/>
                  <a:pt x="877772" y="380915"/>
                </a:cubicBezTo>
                <a:cubicBezTo>
                  <a:pt x="860071" y="381720"/>
                  <a:pt x="830301" y="386145"/>
                  <a:pt x="788461" y="394191"/>
                </a:cubicBezTo>
                <a:close/>
                <a:moveTo>
                  <a:pt x="0" y="0"/>
                </a:moveTo>
                <a:lnTo>
                  <a:pt x="530759" y="0"/>
                </a:lnTo>
                <a:lnTo>
                  <a:pt x="488345" y="595342"/>
                </a:lnTo>
                <a:lnTo>
                  <a:pt x="605012" y="653273"/>
                </a:lnTo>
                <a:cubicBezTo>
                  <a:pt x="662944" y="634499"/>
                  <a:pt x="716852" y="625112"/>
                  <a:pt x="766737" y="625112"/>
                </a:cubicBezTo>
                <a:cubicBezTo>
                  <a:pt x="832178" y="625112"/>
                  <a:pt x="880991" y="637717"/>
                  <a:pt x="913175" y="662928"/>
                </a:cubicBezTo>
                <a:cubicBezTo>
                  <a:pt x="945359" y="688139"/>
                  <a:pt x="961451" y="723274"/>
                  <a:pt x="961451" y="768331"/>
                </a:cubicBezTo>
                <a:cubicBezTo>
                  <a:pt x="961451" y="817144"/>
                  <a:pt x="945627" y="854021"/>
                  <a:pt x="913979" y="878964"/>
                </a:cubicBezTo>
                <a:cubicBezTo>
                  <a:pt x="882332" y="903907"/>
                  <a:pt x="837006" y="916378"/>
                  <a:pt x="778002" y="916378"/>
                </a:cubicBezTo>
                <a:cubicBezTo>
                  <a:pt x="735626" y="916378"/>
                  <a:pt x="685070" y="909405"/>
                  <a:pt x="626334" y="895458"/>
                </a:cubicBezTo>
                <a:cubicBezTo>
                  <a:pt x="567598" y="881512"/>
                  <a:pt x="514897" y="863811"/>
                  <a:pt x="468230" y="842355"/>
                </a:cubicBezTo>
                <a:lnTo>
                  <a:pt x="468230" y="1103046"/>
                </a:lnTo>
                <a:cubicBezTo>
                  <a:pt x="489954" y="1113640"/>
                  <a:pt x="513254" y="1122909"/>
                  <a:pt x="538130" y="1130855"/>
                </a:cubicBezTo>
                <a:lnTo>
                  <a:pt x="601144" y="1146628"/>
                </a:lnTo>
                <a:lnTo>
                  <a:pt x="0" y="114662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 name="Group 58"/>
          <p:cNvGrpSpPr/>
          <p:nvPr/>
        </p:nvGrpSpPr>
        <p:grpSpPr>
          <a:xfrm>
            <a:off x="2952728" y="4929196"/>
            <a:ext cx="4000528" cy="941970"/>
            <a:chOff x="401710" y="4916777"/>
            <a:chExt cx="4000527" cy="752765"/>
          </a:xfrm>
        </p:grpSpPr>
        <p:sp>
          <p:nvSpPr>
            <p:cNvPr id="60" name="TextBox 59"/>
            <p:cNvSpPr txBox="1"/>
            <p:nvPr/>
          </p:nvSpPr>
          <p:spPr>
            <a:xfrm>
              <a:off x="401710" y="4916777"/>
              <a:ext cx="2031324" cy="295148"/>
            </a:xfrm>
            <a:prstGeom prst="rect">
              <a:avLst/>
            </a:prstGeom>
            <a:noFill/>
          </p:spPr>
          <p:txBody>
            <a:bodyPr wrap="none" rtlCol="0">
              <a:spAutoFit/>
            </a:bodyPr>
            <a:lstStyle/>
            <a:p>
              <a:r>
                <a:rPr lang="zh-TW" altLang="en-US" b="1" cap="all" dirty="0" smtClean="0">
                  <a:solidFill>
                    <a:schemeClr val="tx1">
                      <a:lumMod val="50000"/>
                    </a:schemeClr>
                  </a:solidFill>
                  <a:latin typeface="微軟正黑體" pitchFamily="34" charset="-120"/>
                  <a:ea typeface="微軟正黑體" pitchFamily="34" charset="-120"/>
                </a:rPr>
                <a:t>校園性平事件辨識</a:t>
              </a:r>
              <a:endParaRPr lang="en-US" b="1" cap="all" dirty="0">
                <a:solidFill>
                  <a:schemeClr val="tx1">
                    <a:lumMod val="50000"/>
                  </a:schemeClr>
                </a:solidFill>
                <a:latin typeface="微軟正黑體" pitchFamily="34" charset="-120"/>
                <a:ea typeface="微軟正黑體" pitchFamily="34" charset="-120"/>
              </a:endParaRPr>
            </a:p>
          </p:txBody>
        </p:sp>
        <p:sp>
          <p:nvSpPr>
            <p:cNvPr id="94" name="TextBox 93"/>
            <p:cNvSpPr txBox="1"/>
            <p:nvPr/>
          </p:nvSpPr>
          <p:spPr>
            <a:xfrm>
              <a:off x="401710" y="5202225"/>
              <a:ext cx="4000527" cy="467317"/>
            </a:xfrm>
            <a:prstGeom prst="rect">
              <a:avLst/>
            </a:prstGeom>
            <a:noFill/>
          </p:spPr>
          <p:txBody>
            <a:bodyPr wrap="square" rtlCol="0">
              <a:spAutoFit/>
            </a:bodyPr>
            <a:lstStyle/>
            <a:p>
              <a:pPr algn="just"/>
              <a:r>
                <a:rPr lang="zh-TW" altLang="en-US" sz="1600" dirty="0" smtClean="0">
                  <a:solidFill>
                    <a:srgbClr val="002060"/>
                  </a:solidFill>
                  <a:latin typeface="微軟正黑體" pitchFamily="34" charset="-120"/>
                  <a:ea typeface="微軟正黑體" pitchFamily="34" charset="-120"/>
                </a:rPr>
                <a:t>性平事件的要素</a:t>
              </a:r>
              <a:endParaRPr lang="en-US" altLang="zh-TW" sz="1600" dirty="0" smtClean="0">
                <a:solidFill>
                  <a:srgbClr val="002060"/>
                </a:solidFill>
                <a:latin typeface="微軟正黑體" pitchFamily="34" charset="-120"/>
                <a:ea typeface="微軟正黑體" pitchFamily="34" charset="-120"/>
              </a:endParaRPr>
            </a:p>
            <a:p>
              <a:pPr algn="just"/>
              <a:r>
                <a:rPr lang="zh-TW" altLang="en-US" sz="1600" dirty="0" smtClean="0">
                  <a:solidFill>
                    <a:srgbClr val="002060"/>
                  </a:solidFill>
                  <a:latin typeface="微軟正黑體" pitchFamily="34" charset="-120"/>
                  <a:ea typeface="微軟正黑體" pitchFamily="34" charset="-120"/>
                </a:rPr>
                <a:t>你我都是擺渡人</a:t>
              </a:r>
              <a:r>
                <a:rPr lang="en-US" altLang="zh-TW" sz="1600" dirty="0" smtClean="0">
                  <a:solidFill>
                    <a:srgbClr val="002060"/>
                  </a:solidFill>
                  <a:latin typeface="微軟正黑體" pitchFamily="34" charset="-120"/>
                  <a:ea typeface="微軟正黑體" pitchFamily="34" charset="-120"/>
                </a:rPr>
                <a:t>!</a:t>
              </a:r>
              <a:endParaRPr lang="en-US" sz="1600" dirty="0">
                <a:solidFill>
                  <a:srgbClr val="002060"/>
                </a:solidFill>
                <a:latin typeface="微軟正黑體" pitchFamily="34" charset="-120"/>
                <a:ea typeface="微軟正黑體" pitchFamily="34" charset="-120"/>
              </a:endParaRPr>
            </a:p>
          </p:txBody>
        </p:sp>
      </p:grpSp>
      <p:grpSp>
        <p:nvGrpSpPr>
          <p:cNvPr id="3" name="Group 94"/>
          <p:cNvGrpSpPr/>
          <p:nvPr/>
        </p:nvGrpSpPr>
        <p:grpSpPr>
          <a:xfrm>
            <a:off x="2285973" y="3643315"/>
            <a:ext cx="6324947" cy="941963"/>
            <a:chOff x="2084535" y="2141521"/>
            <a:chExt cx="2104097" cy="763223"/>
          </a:xfrm>
        </p:grpSpPr>
        <p:sp>
          <p:nvSpPr>
            <p:cNvPr id="96" name="TextBox 95"/>
            <p:cNvSpPr txBox="1"/>
            <p:nvPr/>
          </p:nvSpPr>
          <p:spPr>
            <a:xfrm>
              <a:off x="2084535" y="2141521"/>
              <a:ext cx="982914" cy="299250"/>
            </a:xfrm>
            <a:prstGeom prst="rect">
              <a:avLst/>
            </a:prstGeom>
            <a:noFill/>
          </p:spPr>
          <p:txBody>
            <a:bodyPr wrap="none" rtlCol="0">
              <a:spAutoFit/>
            </a:bodyPr>
            <a:lstStyle/>
            <a:p>
              <a:r>
                <a:rPr lang="zh-TW" altLang="en-US" b="1" cap="all" dirty="0" smtClean="0">
                  <a:solidFill>
                    <a:schemeClr val="tx1">
                      <a:lumMod val="50000"/>
                    </a:schemeClr>
                  </a:solidFill>
                  <a:latin typeface="微軟正黑體" pitchFamily="34" charset="-120"/>
                  <a:ea typeface="微軟正黑體" pitchFamily="34" charset="-120"/>
                </a:rPr>
                <a:t>性平法的意義與性剝削樣態</a:t>
              </a:r>
              <a:endParaRPr lang="en-US" b="1" cap="all" dirty="0">
                <a:solidFill>
                  <a:schemeClr val="tx1">
                    <a:lumMod val="50000"/>
                  </a:schemeClr>
                </a:solidFill>
                <a:latin typeface="微軟正黑體" pitchFamily="34" charset="-120"/>
                <a:ea typeface="微軟正黑體" pitchFamily="34" charset="-120"/>
              </a:endParaRPr>
            </a:p>
          </p:txBody>
        </p:sp>
        <p:sp>
          <p:nvSpPr>
            <p:cNvPr id="97" name="TextBox 96"/>
            <p:cNvSpPr txBox="1"/>
            <p:nvPr/>
          </p:nvSpPr>
          <p:spPr>
            <a:xfrm>
              <a:off x="2116222" y="2430932"/>
              <a:ext cx="2072410" cy="473812"/>
            </a:xfrm>
            <a:prstGeom prst="rect">
              <a:avLst/>
            </a:prstGeom>
            <a:noFill/>
          </p:spPr>
          <p:txBody>
            <a:bodyPr wrap="square" rtlCol="0">
              <a:spAutoFit/>
            </a:bodyPr>
            <a:lstStyle/>
            <a:p>
              <a:pPr algn="just"/>
              <a:r>
                <a:rPr lang="zh-TW" altLang="en-US" sz="1600" dirty="0" smtClean="0">
                  <a:solidFill>
                    <a:schemeClr val="accent6">
                      <a:lumMod val="75000"/>
                    </a:schemeClr>
                  </a:solidFill>
                  <a:latin typeface="微軟正黑體" pitchFamily="34" charset="-120"/>
                  <a:ea typeface="微軟正黑體" pitchFamily="34" charset="-120"/>
                </a:rPr>
                <a:t>性平法參考</a:t>
              </a:r>
              <a:r>
                <a:rPr lang="zh-TW" altLang="en-US" sz="1600" dirty="0" smtClean="0">
                  <a:solidFill>
                    <a:schemeClr val="accent6">
                      <a:lumMod val="75000"/>
                    </a:schemeClr>
                  </a:solidFill>
                  <a:latin typeface="微軟正黑體" pitchFamily="34" charset="-120"/>
                  <a:ea typeface="微軟正黑體" pitchFamily="34" charset="-120"/>
                  <a:hlinkClick r:id="rId3"/>
                </a:rPr>
                <a:t>網址</a:t>
              </a:r>
              <a:endParaRPr lang="en-US" altLang="zh-TW" sz="1600" dirty="0" smtClean="0">
                <a:solidFill>
                  <a:schemeClr val="accent6">
                    <a:lumMod val="75000"/>
                  </a:schemeClr>
                </a:solidFill>
                <a:latin typeface="微軟正黑體" pitchFamily="34" charset="-120"/>
                <a:ea typeface="微軟正黑體" pitchFamily="34" charset="-120"/>
              </a:endParaRPr>
            </a:p>
            <a:p>
              <a:pPr algn="just"/>
              <a:r>
                <a:rPr lang="zh-TW" altLang="en-US" sz="1600" dirty="0" smtClean="0">
                  <a:solidFill>
                    <a:schemeClr val="accent6">
                      <a:lumMod val="75000"/>
                    </a:schemeClr>
                  </a:solidFill>
                  <a:latin typeface="微軟正黑體" pitchFamily="34" charset="-120"/>
                  <a:ea typeface="微軟正黑體" pitchFamily="34" charset="-120"/>
                </a:rPr>
                <a:t>教育部</a:t>
              </a:r>
              <a:r>
                <a:rPr lang="zh-TW" altLang="en-US" sz="1600" dirty="0" smtClean="0">
                  <a:solidFill>
                    <a:schemeClr val="accent6">
                      <a:lumMod val="75000"/>
                    </a:schemeClr>
                  </a:solidFill>
                  <a:latin typeface="微軟正黑體" pitchFamily="34" charset="-120"/>
                  <a:ea typeface="微軟正黑體" pitchFamily="34" charset="-120"/>
                  <a:hlinkClick r:id="rId4"/>
                </a:rPr>
                <a:t>說明</a:t>
              </a:r>
              <a:r>
                <a:rPr lang="zh-TW" altLang="en-US" sz="1600" dirty="0" smtClean="0">
                  <a:solidFill>
                    <a:schemeClr val="accent6">
                      <a:lumMod val="75000"/>
                    </a:schemeClr>
                  </a:solidFill>
                  <a:latin typeface="微軟正黑體" pitchFamily="34" charset="-120"/>
                  <a:ea typeface="微軟正黑體" pitchFamily="34" charset="-120"/>
                </a:rPr>
                <a:t> 、</a:t>
              </a:r>
              <a:r>
                <a:rPr lang="zh-TW" altLang="en-US" sz="1600" dirty="0" smtClean="0">
                  <a:solidFill>
                    <a:schemeClr val="accent6">
                      <a:lumMod val="75000"/>
                    </a:schemeClr>
                  </a:solidFill>
                  <a:latin typeface="微軟正黑體" pitchFamily="34" charset="-120"/>
                  <a:ea typeface="微軟正黑體" pitchFamily="34" charset="-120"/>
                  <a:hlinkClick r:id="rId5"/>
                </a:rPr>
                <a:t>影片</a:t>
              </a:r>
              <a:endParaRPr lang="en-US" sz="1600" dirty="0">
                <a:solidFill>
                  <a:schemeClr val="accent6">
                    <a:lumMod val="75000"/>
                  </a:schemeClr>
                </a:solidFill>
                <a:latin typeface="微軟正黑體" pitchFamily="34" charset="-120"/>
                <a:ea typeface="微軟正黑體" pitchFamily="34" charset="-120"/>
              </a:endParaRPr>
            </a:p>
          </p:txBody>
        </p:sp>
      </p:grpSp>
      <p:sp>
        <p:nvSpPr>
          <p:cNvPr id="99" name="TextBox 98"/>
          <p:cNvSpPr txBox="1"/>
          <p:nvPr/>
        </p:nvSpPr>
        <p:spPr>
          <a:xfrm>
            <a:off x="3289289" y="1468423"/>
            <a:ext cx="3877985" cy="646331"/>
          </a:xfrm>
          <a:prstGeom prst="rect">
            <a:avLst/>
          </a:prstGeom>
          <a:noFill/>
        </p:spPr>
        <p:txBody>
          <a:bodyPr wrap="none" rtlCol="0">
            <a:spAutoFit/>
          </a:bodyPr>
          <a:lstStyle/>
          <a:p>
            <a:r>
              <a:rPr lang="zh-TW" altLang="en-US" sz="3600" b="1" cap="all" dirty="0" smtClean="0">
                <a:solidFill>
                  <a:schemeClr val="tx1">
                    <a:lumMod val="50000"/>
                  </a:schemeClr>
                </a:solidFill>
                <a:latin typeface="微軟正黑體" pitchFamily="34" charset="-120"/>
                <a:ea typeface="微軟正黑體" pitchFamily="34" charset="-120"/>
              </a:rPr>
              <a:t>校園性平事件流程</a:t>
            </a:r>
            <a:endParaRPr lang="en-US" sz="3600" b="1" cap="all" dirty="0">
              <a:solidFill>
                <a:schemeClr val="tx1">
                  <a:lumMod val="50000"/>
                </a:schemeClr>
              </a:solidFill>
              <a:latin typeface="微軟正黑體" pitchFamily="34" charset="-120"/>
              <a:ea typeface="微軟正黑體" pitchFamily="34" charset="-120"/>
            </a:endParaRPr>
          </a:p>
        </p:txBody>
      </p:sp>
      <p:sp>
        <p:nvSpPr>
          <p:cNvPr id="102" name="TextBox 101"/>
          <p:cNvSpPr txBox="1"/>
          <p:nvPr/>
        </p:nvSpPr>
        <p:spPr>
          <a:xfrm>
            <a:off x="8128016" y="5018098"/>
            <a:ext cx="2021707" cy="369332"/>
          </a:xfrm>
          <a:prstGeom prst="rect">
            <a:avLst/>
          </a:prstGeom>
          <a:noFill/>
        </p:spPr>
        <p:txBody>
          <a:bodyPr wrap="none" rtlCol="0">
            <a:spAutoFit/>
          </a:bodyPr>
          <a:lstStyle/>
          <a:p>
            <a:r>
              <a:rPr lang="zh-TW" altLang="en-US" b="1" cap="all" dirty="0" smtClean="0">
                <a:solidFill>
                  <a:schemeClr val="tx1">
                    <a:lumMod val="50000"/>
                  </a:schemeClr>
                </a:solidFill>
                <a:latin typeface="微軟正黑體" pitchFamily="34" charset="-120"/>
                <a:ea typeface="微軟正黑體" pitchFamily="34" charset="-120"/>
              </a:rPr>
              <a:t>老師可以怎麼做</a:t>
            </a:r>
            <a:r>
              <a:rPr lang="en-US" altLang="zh-TW" b="1" cap="all" dirty="0" smtClean="0">
                <a:solidFill>
                  <a:schemeClr val="tx1">
                    <a:lumMod val="50000"/>
                  </a:schemeClr>
                </a:solidFill>
                <a:latin typeface="微軟正黑體" pitchFamily="34" charset="-120"/>
                <a:ea typeface="微軟正黑體" pitchFamily="34" charset="-120"/>
              </a:rPr>
              <a:t>??</a:t>
            </a:r>
            <a:endParaRPr lang="en-US" b="1" cap="all" dirty="0">
              <a:solidFill>
                <a:schemeClr val="tx1">
                  <a:lumMod val="50000"/>
                </a:schemeClr>
              </a:solidFill>
              <a:latin typeface="微軟正黑體" pitchFamily="34" charset="-120"/>
              <a:ea typeface="微軟正黑體" pitchFamily="34" charset="-120"/>
            </a:endParaRPr>
          </a:p>
        </p:txBody>
      </p:sp>
      <p:sp>
        <p:nvSpPr>
          <p:cNvPr id="105" name="TextBox 104"/>
          <p:cNvSpPr txBox="1"/>
          <p:nvPr/>
        </p:nvSpPr>
        <p:spPr>
          <a:xfrm>
            <a:off x="7708913" y="3681414"/>
            <a:ext cx="2031325" cy="369332"/>
          </a:xfrm>
          <a:prstGeom prst="rect">
            <a:avLst/>
          </a:prstGeom>
          <a:noFill/>
        </p:spPr>
        <p:txBody>
          <a:bodyPr wrap="none" rtlCol="0">
            <a:spAutoFit/>
          </a:bodyPr>
          <a:lstStyle/>
          <a:p>
            <a:r>
              <a:rPr lang="zh-TW" altLang="en-US" b="1" cap="all" dirty="0" smtClean="0">
                <a:solidFill>
                  <a:schemeClr val="tx1">
                    <a:lumMod val="50000"/>
                  </a:schemeClr>
                </a:solidFill>
                <a:latin typeface="微軟正黑體" pitchFamily="34" charset="-120"/>
                <a:ea typeface="微軟正黑體" pitchFamily="34" charset="-120"/>
              </a:rPr>
              <a:t>從錯誤中學習性平</a:t>
            </a:r>
            <a:endParaRPr lang="en-US" b="1" cap="all" dirty="0">
              <a:solidFill>
                <a:schemeClr val="tx1">
                  <a:lumMod val="50000"/>
                </a:schemeClr>
              </a:solidFill>
              <a:latin typeface="微軟正黑體" pitchFamily="34" charset="-120"/>
              <a:ea typeface="微軟正黑體" pitchFamily="34" charset="-120"/>
            </a:endParaRPr>
          </a:p>
        </p:txBody>
      </p:sp>
      <p:sp>
        <p:nvSpPr>
          <p:cNvPr id="42" name="TextBox 93"/>
          <p:cNvSpPr txBox="1"/>
          <p:nvPr/>
        </p:nvSpPr>
        <p:spPr>
          <a:xfrm>
            <a:off x="7778763" y="4038605"/>
            <a:ext cx="2571768" cy="584775"/>
          </a:xfrm>
          <a:prstGeom prst="rect">
            <a:avLst/>
          </a:prstGeom>
          <a:noFill/>
        </p:spPr>
        <p:txBody>
          <a:bodyPr wrap="square" rtlCol="0">
            <a:spAutoFit/>
          </a:bodyPr>
          <a:lstStyle/>
          <a:p>
            <a:pPr algn="just"/>
            <a:r>
              <a:rPr lang="zh-TW" altLang="en-US" sz="1600" dirty="0" smtClean="0">
                <a:solidFill>
                  <a:srgbClr val="002060"/>
                </a:solidFill>
                <a:latin typeface="微軟正黑體" pitchFamily="34" charset="-120"/>
                <a:ea typeface="微軟正黑體" pitchFamily="34" charset="-120"/>
              </a:rPr>
              <a:t>教職員工事例討論</a:t>
            </a:r>
            <a:endParaRPr lang="en-US" altLang="zh-TW" sz="1600" dirty="0" smtClean="0">
              <a:solidFill>
                <a:srgbClr val="002060"/>
              </a:solidFill>
              <a:latin typeface="微軟正黑體" pitchFamily="34" charset="-120"/>
              <a:ea typeface="微軟正黑體" pitchFamily="34" charset="-120"/>
            </a:endParaRPr>
          </a:p>
          <a:p>
            <a:pPr algn="just"/>
            <a:r>
              <a:rPr lang="zh-TW" altLang="en-US" sz="1600" dirty="0" smtClean="0">
                <a:solidFill>
                  <a:srgbClr val="002060"/>
                </a:solidFill>
                <a:latin typeface="微軟正黑體" pitchFamily="34" charset="-120"/>
                <a:ea typeface="微軟正黑體" pitchFamily="34" charset="-120"/>
              </a:rPr>
              <a:t>學生是洪水猛獸乎</a:t>
            </a:r>
            <a:r>
              <a:rPr lang="en-US" altLang="zh-TW" sz="1600" dirty="0" smtClean="0">
                <a:solidFill>
                  <a:srgbClr val="002060"/>
                </a:solidFill>
                <a:latin typeface="微軟正黑體" pitchFamily="34" charset="-120"/>
                <a:ea typeface="微軟正黑體" pitchFamily="34" charset="-120"/>
              </a:rPr>
              <a:t>?</a:t>
            </a:r>
            <a:endParaRPr lang="en-US" sz="1600" dirty="0">
              <a:solidFill>
                <a:srgbClr val="002060"/>
              </a:solidFill>
              <a:latin typeface="微軟正黑體" pitchFamily="34" charset="-120"/>
              <a:ea typeface="微軟正黑體" pitchFamily="34" charset="-120"/>
            </a:endParaRPr>
          </a:p>
        </p:txBody>
      </p:sp>
      <p:sp>
        <p:nvSpPr>
          <p:cNvPr id="43" name="TextBox 93"/>
          <p:cNvSpPr txBox="1"/>
          <p:nvPr/>
        </p:nvSpPr>
        <p:spPr>
          <a:xfrm>
            <a:off x="3435340" y="2093903"/>
            <a:ext cx="4762533" cy="954107"/>
          </a:xfrm>
          <a:prstGeom prst="rect">
            <a:avLst/>
          </a:prstGeom>
          <a:noFill/>
        </p:spPr>
        <p:txBody>
          <a:bodyPr wrap="square" rtlCol="0">
            <a:spAutoFit/>
          </a:bodyPr>
          <a:lstStyle/>
          <a:p>
            <a:pPr algn="just"/>
            <a:r>
              <a:rPr lang="zh-TW" altLang="en-US" sz="2800" dirty="0" smtClean="0">
                <a:solidFill>
                  <a:srgbClr val="002060"/>
                </a:solidFill>
                <a:latin typeface="微軟正黑體" pitchFamily="34" charset="-120"/>
                <a:ea typeface="微軟正黑體" pitchFamily="34" charset="-120"/>
              </a:rPr>
              <a:t>通報</a:t>
            </a:r>
            <a:r>
              <a:rPr lang="en-US" altLang="zh-TW" sz="2800" dirty="0" smtClean="0">
                <a:solidFill>
                  <a:srgbClr val="002060"/>
                </a:solidFill>
                <a:latin typeface="微軟正黑體" pitchFamily="34" charset="-120"/>
                <a:ea typeface="微軟正黑體" pitchFamily="34" charset="-120"/>
              </a:rPr>
              <a:t>?</a:t>
            </a:r>
            <a:r>
              <a:rPr lang="zh-TW" altLang="en-US" sz="2800" dirty="0" smtClean="0">
                <a:solidFill>
                  <a:srgbClr val="002060"/>
                </a:solidFill>
                <a:latin typeface="微軟正黑體" pitchFamily="34" charset="-120"/>
                <a:ea typeface="微軟正黑體" pitchFamily="34" charset="-120"/>
              </a:rPr>
              <a:t>收案</a:t>
            </a:r>
            <a:r>
              <a:rPr lang="en-US" altLang="zh-TW" sz="2800" dirty="0" smtClean="0">
                <a:solidFill>
                  <a:srgbClr val="002060"/>
                </a:solidFill>
                <a:latin typeface="微軟正黑體" pitchFamily="34" charset="-120"/>
                <a:ea typeface="微軟正黑體" pitchFamily="34" charset="-120"/>
              </a:rPr>
              <a:t>?</a:t>
            </a:r>
            <a:r>
              <a:rPr lang="zh-TW" altLang="en-US" sz="2800" dirty="0" smtClean="0">
                <a:solidFill>
                  <a:srgbClr val="002060"/>
                </a:solidFill>
                <a:latin typeface="微軟正黑體" pitchFamily="34" charset="-120"/>
                <a:ea typeface="微軟正黑體" pitchFamily="34" charset="-120"/>
              </a:rPr>
              <a:t>受理</a:t>
            </a:r>
            <a:r>
              <a:rPr lang="en-US" altLang="zh-TW" sz="2800" dirty="0" smtClean="0">
                <a:solidFill>
                  <a:srgbClr val="002060"/>
                </a:solidFill>
                <a:latin typeface="微軟正黑體" pitchFamily="34" charset="-120"/>
                <a:ea typeface="微軟正黑體" pitchFamily="34" charset="-120"/>
              </a:rPr>
              <a:t>?</a:t>
            </a:r>
          </a:p>
          <a:p>
            <a:pPr algn="just"/>
            <a:r>
              <a:rPr lang="zh-TW" altLang="en-US" sz="2800" dirty="0" smtClean="0">
                <a:solidFill>
                  <a:srgbClr val="002060"/>
                </a:solidFill>
                <a:latin typeface="微軟正黑體" pitchFamily="34" charset="-120"/>
                <a:ea typeface="微軟正黑體" pitchFamily="34" charset="-120"/>
              </a:rPr>
              <a:t>校園性平懶人包</a:t>
            </a:r>
            <a:r>
              <a:rPr lang="en-US" altLang="zh-TW" sz="2800" dirty="0" smtClean="0">
                <a:solidFill>
                  <a:srgbClr val="002060"/>
                </a:solidFill>
                <a:latin typeface="微軟正黑體" pitchFamily="34" charset="-120"/>
                <a:ea typeface="微軟正黑體" pitchFamily="34" charset="-120"/>
              </a:rPr>
              <a:t>!</a:t>
            </a:r>
            <a:endParaRPr lang="en-US" sz="2800" dirty="0">
              <a:solidFill>
                <a:srgbClr val="002060"/>
              </a:solidFill>
              <a:latin typeface="微軟正黑體" pitchFamily="34" charset="-120"/>
              <a:ea typeface="微軟正黑體" pitchFamily="34" charset="-120"/>
            </a:endParaRPr>
          </a:p>
        </p:txBody>
      </p:sp>
      <p:sp>
        <p:nvSpPr>
          <p:cNvPr id="54" name="TextBox 93"/>
          <p:cNvSpPr txBox="1"/>
          <p:nvPr/>
        </p:nvSpPr>
        <p:spPr>
          <a:xfrm>
            <a:off x="8185165" y="5375289"/>
            <a:ext cx="2571768" cy="584775"/>
          </a:xfrm>
          <a:prstGeom prst="rect">
            <a:avLst/>
          </a:prstGeom>
          <a:noFill/>
        </p:spPr>
        <p:txBody>
          <a:bodyPr wrap="square" rtlCol="0">
            <a:spAutoFit/>
          </a:bodyPr>
          <a:lstStyle/>
          <a:p>
            <a:pPr algn="just"/>
            <a:r>
              <a:rPr lang="zh-TW" altLang="en-US" sz="1600" dirty="0" smtClean="0">
                <a:solidFill>
                  <a:srgbClr val="002060"/>
                </a:solidFill>
                <a:latin typeface="微軟正黑體" pitchFamily="34" charset="-120"/>
                <a:ea typeface="微軟正黑體" pitchFamily="34" charset="-120"/>
              </a:rPr>
              <a:t>校園性平教機智</a:t>
            </a:r>
            <a:endParaRPr lang="en-US" altLang="zh-TW" sz="1600" dirty="0" smtClean="0">
              <a:solidFill>
                <a:srgbClr val="002060"/>
              </a:solidFill>
              <a:latin typeface="微軟正黑體" pitchFamily="34" charset="-120"/>
              <a:ea typeface="微軟正黑體" pitchFamily="34" charset="-120"/>
            </a:endParaRPr>
          </a:p>
          <a:p>
            <a:pPr algn="just"/>
            <a:r>
              <a:rPr lang="zh-TW" altLang="en-US" sz="1600" dirty="0" smtClean="0">
                <a:solidFill>
                  <a:srgbClr val="002060"/>
                </a:solidFill>
                <a:latin typeface="微軟正黑體" pitchFamily="34" charset="-120"/>
                <a:ea typeface="微軟正黑體" pitchFamily="34" charset="-120"/>
              </a:rPr>
              <a:t>課堂風景百百款</a:t>
            </a:r>
            <a:r>
              <a:rPr lang="en-US" altLang="zh-TW" sz="1600" dirty="0" smtClean="0">
                <a:solidFill>
                  <a:srgbClr val="002060"/>
                </a:solidFill>
                <a:latin typeface="微軟正黑體" pitchFamily="34" charset="-120"/>
                <a:ea typeface="微軟正黑體" pitchFamily="34" charset="-120"/>
              </a:rPr>
              <a:t>!</a:t>
            </a:r>
            <a:endParaRPr lang="en-US" sz="1600" dirty="0">
              <a:solidFill>
                <a:srgbClr val="002060"/>
              </a:solidFill>
              <a:latin typeface="微軟正黑體" pitchFamily="34" charset="-120"/>
              <a:ea typeface="微軟正黑體" pitchFamily="34" charset="-120"/>
            </a:endParaRPr>
          </a:p>
        </p:txBody>
      </p:sp>
    </p:spTree>
    <p:extLst>
      <p:ext uri="{BB962C8B-B14F-4D97-AF65-F5344CB8AC3E}">
        <p14:creationId xmlns:p14="http://schemas.microsoft.com/office/powerpoint/2010/main" xmlns="" val="4247438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2694025" y="850314"/>
            <a:ext cx="637083" cy="401256"/>
          </a:xfrm>
          <a:custGeom>
            <a:avLst/>
            <a:gdLst>
              <a:gd name="connsiteX0" fmla="*/ 0 w 637083"/>
              <a:gd name="connsiteY0" fmla="*/ 0 h 535008"/>
              <a:gd name="connsiteX1" fmla="*/ 232616 w 637083"/>
              <a:gd name="connsiteY1" fmla="*/ 0 h 535008"/>
              <a:gd name="connsiteX2" fmla="*/ 260711 w 637083"/>
              <a:gd name="connsiteY2" fmla="*/ 26787 h 535008"/>
              <a:gd name="connsiteX3" fmla="*/ 572096 w 637083"/>
              <a:gd name="connsiteY3" fmla="*/ 369396 h 535008"/>
              <a:gd name="connsiteX4" fmla="*/ 637083 w 637083"/>
              <a:gd name="connsiteY4" fmla="*/ 452093 h 535008"/>
              <a:gd name="connsiteX5" fmla="*/ 627565 w 637083"/>
              <a:gd name="connsiteY5" fmla="*/ 455048 h 535008"/>
              <a:gd name="connsiteX6" fmla="*/ 532376 w 637083"/>
              <a:gd name="connsiteY6" fmla="*/ 506715 h 535008"/>
              <a:gd name="connsiteX7" fmla="*/ 498084 w 637083"/>
              <a:gd name="connsiteY7" fmla="*/ 535008 h 535008"/>
              <a:gd name="connsiteX8" fmla="*/ 448199 w 637083"/>
              <a:gd name="connsiteY8" fmla="*/ 471528 h 535008"/>
              <a:gd name="connsiteX9" fmla="*/ 147177 w 637083"/>
              <a:gd name="connsiteY9" fmla="*/ 140321 h 53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083" h="535008">
                <a:moveTo>
                  <a:pt x="0" y="0"/>
                </a:moveTo>
                <a:lnTo>
                  <a:pt x="232616" y="0"/>
                </a:lnTo>
                <a:lnTo>
                  <a:pt x="260711" y="26787"/>
                </a:lnTo>
                <a:cubicBezTo>
                  <a:pt x="369845" y="135921"/>
                  <a:pt x="473774" y="250259"/>
                  <a:pt x="572096" y="369396"/>
                </a:cubicBezTo>
                <a:lnTo>
                  <a:pt x="637083" y="452093"/>
                </a:lnTo>
                <a:lnTo>
                  <a:pt x="627565" y="455048"/>
                </a:lnTo>
                <a:cubicBezTo>
                  <a:pt x="594043" y="469227"/>
                  <a:pt x="562188" y="486574"/>
                  <a:pt x="532376" y="506715"/>
                </a:cubicBezTo>
                <a:lnTo>
                  <a:pt x="498084" y="535008"/>
                </a:lnTo>
                <a:lnTo>
                  <a:pt x="448199" y="471528"/>
                </a:lnTo>
                <a:cubicBezTo>
                  <a:pt x="353150" y="356356"/>
                  <a:pt x="252679" y="245823"/>
                  <a:pt x="147177" y="14032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4" name="Freeform 33"/>
          <p:cNvSpPr/>
          <p:nvPr/>
        </p:nvSpPr>
        <p:spPr>
          <a:xfrm>
            <a:off x="3775363" y="1891554"/>
            <a:ext cx="391928" cy="532272"/>
          </a:xfrm>
          <a:custGeom>
            <a:avLst/>
            <a:gdLst>
              <a:gd name="connsiteX0" fmla="*/ 135550 w 391928"/>
              <a:gd name="connsiteY0" fmla="*/ 0 h 709696"/>
              <a:gd name="connsiteX1" fmla="*/ 213310 w 391928"/>
              <a:gd name="connsiteY1" fmla="*/ 172002 h 709696"/>
              <a:gd name="connsiteX2" fmla="*/ 375545 w 391928"/>
              <a:gd name="connsiteY2" fmla="*/ 615260 h 709696"/>
              <a:gd name="connsiteX3" fmla="*/ 391928 w 391928"/>
              <a:gd name="connsiteY3" fmla="*/ 672955 h 709696"/>
              <a:gd name="connsiteX4" fmla="*/ 335492 w 391928"/>
              <a:gd name="connsiteY4" fmla="*/ 678644 h 709696"/>
              <a:gd name="connsiteX5" fmla="*/ 235461 w 391928"/>
              <a:gd name="connsiteY5" fmla="*/ 709696 h 709696"/>
              <a:gd name="connsiteX6" fmla="*/ 222202 w 391928"/>
              <a:gd name="connsiteY6" fmla="*/ 663006 h 709696"/>
              <a:gd name="connsiteX7" fmla="*/ 65367 w 391928"/>
              <a:gd name="connsiteY7" fmla="*/ 234500 h 709696"/>
              <a:gd name="connsiteX8" fmla="*/ 0 w 391928"/>
              <a:gd name="connsiteY8" fmla="*/ 89913 h 709696"/>
              <a:gd name="connsiteX9" fmla="*/ 77670 w 391928"/>
              <a:gd name="connsiteY9" fmla="*/ 47755 h 70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28" h="709696">
                <a:moveTo>
                  <a:pt x="135550" y="0"/>
                </a:moveTo>
                <a:lnTo>
                  <a:pt x="213310" y="172002"/>
                </a:lnTo>
                <a:cubicBezTo>
                  <a:pt x="274344" y="316302"/>
                  <a:pt x="328557" y="464190"/>
                  <a:pt x="375545" y="615260"/>
                </a:cubicBezTo>
                <a:lnTo>
                  <a:pt x="391928" y="672955"/>
                </a:lnTo>
                <a:lnTo>
                  <a:pt x="335492" y="678644"/>
                </a:lnTo>
                <a:lnTo>
                  <a:pt x="235461" y="709696"/>
                </a:lnTo>
                <a:lnTo>
                  <a:pt x="222202" y="663006"/>
                </a:lnTo>
                <a:cubicBezTo>
                  <a:pt x="176778" y="516963"/>
                  <a:pt x="124370" y="373998"/>
                  <a:pt x="65367" y="234500"/>
                </a:cubicBezTo>
                <a:lnTo>
                  <a:pt x="0" y="89913"/>
                </a:lnTo>
                <a:lnTo>
                  <a:pt x="77670" y="4775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9" name="Freeform 38"/>
          <p:cNvSpPr/>
          <p:nvPr/>
        </p:nvSpPr>
        <p:spPr>
          <a:xfrm>
            <a:off x="4199327" y="3218830"/>
            <a:ext cx="168483" cy="420344"/>
          </a:xfrm>
          <a:custGeom>
            <a:avLst/>
            <a:gdLst>
              <a:gd name="connsiteX0" fmla="*/ 159774 w 168482"/>
              <a:gd name="connsiteY0" fmla="*/ 0 h 560459"/>
              <a:gd name="connsiteX1" fmla="*/ 162205 w 168482"/>
              <a:gd name="connsiteY1" fmla="*/ 31959 h 560459"/>
              <a:gd name="connsiteX2" fmla="*/ 168482 w 168482"/>
              <a:gd name="connsiteY2" fmla="*/ 280229 h 560459"/>
              <a:gd name="connsiteX3" fmla="*/ 162205 w 168482"/>
              <a:gd name="connsiteY3" fmla="*/ 528499 h 560459"/>
              <a:gd name="connsiteX4" fmla="*/ 159774 w 168482"/>
              <a:gd name="connsiteY4" fmla="*/ 560459 h 560459"/>
              <a:gd name="connsiteX5" fmla="*/ 137402 w 168482"/>
              <a:gd name="connsiteY5" fmla="*/ 553514 h 560459"/>
              <a:gd name="connsiteX6" fmla="*/ 24465 w 168482"/>
              <a:gd name="connsiteY6" fmla="*/ 542129 h 560459"/>
              <a:gd name="connsiteX7" fmla="*/ 0 w 168482"/>
              <a:gd name="connsiteY7" fmla="*/ 544595 h 560459"/>
              <a:gd name="connsiteX8" fmla="*/ 1853 w 168482"/>
              <a:gd name="connsiteY8" fmla="*/ 520237 h 560459"/>
              <a:gd name="connsiteX9" fmla="*/ 7921 w 168482"/>
              <a:gd name="connsiteY9" fmla="*/ 280229 h 560459"/>
              <a:gd name="connsiteX10" fmla="*/ 1853 w 168482"/>
              <a:gd name="connsiteY10" fmla="*/ 40222 h 560459"/>
              <a:gd name="connsiteX11" fmla="*/ 0 w 168482"/>
              <a:gd name="connsiteY11" fmla="*/ 15863 h 560459"/>
              <a:gd name="connsiteX12" fmla="*/ 24465 w 168482"/>
              <a:gd name="connsiteY12" fmla="*/ 18329 h 560459"/>
              <a:gd name="connsiteX13" fmla="*/ 137402 w 168482"/>
              <a:gd name="connsiteY13" fmla="*/ 6944 h 56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82" h="560459">
                <a:moveTo>
                  <a:pt x="159774" y="0"/>
                </a:moveTo>
                <a:lnTo>
                  <a:pt x="162205" y="31959"/>
                </a:lnTo>
                <a:cubicBezTo>
                  <a:pt x="166373" y="114190"/>
                  <a:pt x="168482" y="196963"/>
                  <a:pt x="168482" y="280229"/>
                </a:cubicBezTo>
                <a:cubicBezTo>
                  <a:pt x="168482" y="363495"/>
                  <a:pt x="166373" y="446269"/>
                  <a:pt x="162205" y="528499"/>
                </a:cubicBezTo>
                <a:lnTo>
                  <a:pt x="159774" y="560459"/>
                </a:lnTo>
                <a:lnTo>
                  <a:pt x="137402" y="553514"/>
                </a:lnTo>
                <a:cubicBezTo>
                  <a:pt x="100923" y="546049"/>
                  <a:pt x="63152" y="542129"/>
                  <a:pt x="24465" y="542129"/>
                </a:cubicBezTo>
                <a:lnTo>
                  <a:pt x="0" y="544595"/>
                </a:lnTo>
                <a:lnTo>
                  <a:pt x="1853" y="520237"/>
                </a:lnTo>
                <a:cubicBezTo>
                  <a:pt x="5882" y="440743"/>
                  <a:pt x="7921" y="360724"/>
                  <a:pt x="7921" y="280229"/>
                </a:cubicBezTo>
                <a:cubicBezTo>
                  <a:pt x="7921" y="199734"/>
                  <a:pt x="5882" y="119716"/>
                  <a:pt x="1853" y="40222"/>
                </a:cubicBezTo>
                <a:lnTo>
                  <a:pt x="0" y="15863"/>
                </a:lnTo>
                <a:lnTo>
                  <a:pt x="24465" y="18329"/>
                </a:lnTo>
                <a:cubicBezTo>
                  <a:pt x="63152" y="18329"/>
                  <a:pt x="100923" y="14409"/>
                  <a:pt x="137402" y="694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4" name="Freeform 43"/>
          <p:cNvSpPr/>
          <p:nvPr/>
        </p:nvSpPr>
        <p:spPr>
          <a:xfrm>
            <a:off x="3775372" y="4434177"/>
            <a:ext cx="391921" cy="531908"/>
          </a:xfrm>
          <a:custGeom>
            <a:avLst/>
            <a:gdLst>
              <a:gd name="connsiteX0" fmla="*/ 235454 w 391921"/>
              <a:gd name="connsiteY0" fmla="*/ 0 h 709210"/>
              <a:gd name="connsiteX1" fmla="*/ 335485 w 391921"/>
              <a:gd name="connsiteY1" fmla="*/ 31051 h 709210"/>
              <a:gd name="connsiteX2" fmla="*/ 391921 w 391921"/>
              <a:gd name="connsiteY2" fmla="*/ 36740 h 709210"/>
              <a:gd name="connsiteX3" fmla="*/ 375538 w 391921"/>
              <a:gd name="connsiteY3" fmla="*/ 94436 h 709210"/>
              <a:gd name="connsiteX4" fmla="*/ 166256 w 391921"/>
              <a:gd name="connsiteY4" fmla="*/ 645240 h 709210"/>
              <a:gd name="connsiteX5" fmla="*/ 134954 w 391921"/>
              <a:gd name="connsiteY5" fmla="*/ 709210 h 709210"/>
              <a:gd name="connsiteX6" fmla="*/ 77663 w 391921"/>
              <a:gd name="connsiteY6" fmla="*/ 661940 h 709210"/>
              <a:gd name="connsiteX7" fmla="*/ 0 w 391921"/>
              <a:gd name="connsiteY7" fmla="*/ 619786 h 709210"/>
              <a:gd name="connsiteX8" fmla="*/ 19878 w 391921"/>
              <a:gd name="connsiteY8" fmla="*/ 579163 h 709210"/>
              <a:gd name="connsiteX9" fmla="*/ 222195 w 391921"/>
              <a:gd name="connsiteY9" fmla="*/ 46690 h 70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21" h="709210">
                <a:moveTo>
                  <a:pt x="235454" y="0"/>
                </a:moveTo>
                <a:lnTo>
                  <a:pt x="335485" y="31051"/>
                </a:lnTo>
                <a:lnTo>
                  <a:pt x="391921" y="36740"/>
                </a:lnTo>
                <a:lnTo>
                  <a:pt x="375538" y="94436"/>
                </a:lnTo>
                <a:cubicBezTo>
                  <a:pt x="316803" y="283275"/>
                  <a:pt x="246779" y="467139"/>
                  <a:pt x="166256" y="645240"/>
                </a:cubicBezTo>
                <a:lnTo>
                  <a:pt x="134954" y="709210"/>
                </a:lnTo>
                <a:lnTo>
                  <a:pt x="77663" y="661940"/>
                </a:lnTo>
                <a:lnTo>
                  <a:pt x="0" y="619786"/>
                </a:lnTo>
                <a:lnTo>
                  <a:pt x="19878" y="579163"/>
                </a:lnTo>
                <a:cubicBezTo>
                  <a:pt x="97722" y="406989"/>
                  <a:pt x="165415" y="229244"/>
                  <a:pt x="222195" y="4669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7" name="Freeform 46"/>
          <p:cNvSpPr/>
          <p:nvPr/>
        </p:nvSpPr>
        <p:spPr>
          <a:xfrm>
            <a:off x="2694023" y="5606628"/>
            <a:ext cx="638189" cy="401063"/>
          </a:xfrm>
          <a:custGeom>
            <a:avLst/>
            <a:gdLst>
              <a:gd name="connsiteX0" fmla="*/ 498399 w 638189"/>
              <a:gd name="connsiteY0" fmla="*/ 0 h 534751"/>
              <a:gd name="connsiteX1" fmla="*/ 532378 w 638189"/>
              <a:gd name="connsiteY1" fmla="*/ 28034 h 534751"/>
              <a:gd name="connsiteX2" fmla="*/ 627567 w 638189"/>
              <a:gd name="connsiteY2" fmla="*/ 79701 h 534751"/>
              <a:gd name="connsiteX3" fmla="*/ 638189 w 638189"/>
              <a:gd name="connsiteY3" fmla="*/ 82999 h 534751"/>
              <a:gd name="connsiteX4" fmla="*/ 459142 w 638189"/>
              <a:gd name="connsiteY4" fmla="*/ 297338 h 534751"/>
              <a:gd name="connsiteX5" fmla="*/ 260713 w 638189"/>
              <a:gd name="connsiteY5" fmla="*/ 507963 h 534751"/>
              <a:gd name="connsiteX6" fmla="*/ 232616 w 638189"/>
              <a:gd name="connsiteY6" fmla="*/ 534751 h 534751"/>
              <a:gd name="connsiteX7" fmla="*/ 0 w 638189"/>
              <a:gd name="connsiteY7" fmla="*/ 534751 h 534751"/>
              <a:gd name="connsiteX8" fmla="*/ 147179 w 638189"/>
              <a:gd name="connsiteY8" fmla="*/ 394429 h 534751"/>
              <a:gd name="connsiteX9" fmla="*/ 339004 w 638189"/>
              <a:gd name="connsiteY9" fmla="*/ 190813 h 53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189" h="534751">
                <a:moveTo>
                  <a:pt x="498399" y="0"/>
                </a:moveTo>
                <a:lnTo>
                  <a:pt x="532378" y="28034"/>
                </a:lnTo>
                <a:cubicBezTo>
                  <a:pt x="562190" y="48175"/>
                  <a:pt x="594045" y="65523"/>
                  <a:pt x="627567" y="79701"/>
                </a:cubicBezTo>
                <a:lnTo>
                  <a:pt x="638189" y="82999"/>
                </a:lnTo>
                <a:lnTo>
                  <a:pt x="459142" y="297338"/>
                </a:lnTo>
                <a:cubicBezTo>
                  <a:pt x="395098" y="369513"/>
                  <a:pt x="328922" y="439755"/>
                  <a:pt x="260713" y="507963"/>
                </a:cubicBezTo>
                <a:lnTo>
                  <a:pt x="232616" y="534751"/>
                </a:lnTo>
                <a:lnTo>
                  <a:pt x="0" y="534751"/>
                </a:lnTo>
                <a:lnTo>
                  <a:pt x="147179" y="394429"/>
                </a:lnTo>
                <a:cubicBezTo>
                  <a:pt x="213118" y="328491"/>
                  <a:pt x="277091" y="260587"/>
                  <a:pt x="339004" y="190813"/>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 name="Oval 5"/>
          <p:cNvSpPr/>
          <p:nvPr/>
        </p:nvSpPr>
        <p:spPr>
          <a:xfrm>
            <a:off x="2855640" y="1065803"/>
            <a:ext cx="1368152" cy="10261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p:cNvSpPr/>
          <p:nvPr/>
        </p:nvSpPr>
        <p:spPr>
          <a:xfrm>
            <a:off x="3539716" y="2299230"/>
            <a:ext cx="1368152" cy="10261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p:cNvSpPr/>
          <p:nvPr/>
        </p:nvSpPr>
        <p:spPr>
          <a:xfrm>
            <a:off x="3539716" y="3532658"/>
            <a:ext cx="1368152" cy="10261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p:cNvSpPr/>
          <p:nvPr/>
        </p:nvSpPr>
        <p:spPr>
          <a:xfrm>
            <a:off x="2855640" y="4766084"/>
            <a:ext cx="1368152" cy="10261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Oval 59"/>
          <p:cNvSpPr/>
          <p:nvPr/>
        </p:nvSpPr>
        <p:spPr>
          <a:xfrm>
            <a:off x="3027110" y="1194406"/>
            <a:ext cx="1025215" cy="76891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Oval 60"/>
          <p:cNvSpPr/>
          <p:nvPr/>
        </p:nvSpPr>
        <p:spPr>
          <a:xfrm>
            <a:off x="3711186" y="2432069"/>
            <a:ext cx="1025215" cy="76891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Oval 61"/>
          <p:cNvSpPr/>
          <p:nvPr/>
        </p:nvSpPr>
        <p:spPr>
          <a:xfrm>
            <a:off x="3711186" y="3657026"/>
            <a:ext cx="1025215" cy="76891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Oval 62"/>
          <p:cNvSpPr/>
          <p:nvPr/>
        </p:nvSpPr>
        <p:spPr>
          <a:xfrm>
            <a:off x="3034794" y="4894687"/>
            <a:ext cx="1025215" cy="76891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文字方塊 31"/>
          <p:cNvSpPr txBox="1"/>
          <p:nvPr/>
        </p:nvSpPr>
        <p:spPr>
          <a:xfrm>
            <a:off x="1219396" y="857232"/>
            <a:ext cx="1107996" cy="4857784"/>
          </a:xfrm>
          <a:prstGeom prst="rect">
            <a:avLst/>
          </a:prstGeom>
          <a:noFill/>
        </p:spPr>
        <p:txBody>
          <a:bodyPr vert="eaVert" wrap="square" rtlCol="0">
            <a:spAutoFit/>
          </a:bodyPr>
          <a:lstStyle/>
          <a:p>
            <a:r>
              <a:rPr lang="zh-TW" altLang="en-US" sz="6000" b="1" dirty="0" smtClean="0">
                <a:solidFill>
                  <a:srgbClr val="0070C0"/>
                </a:solidFill>
                <a:latin typeface="微軟正黑體" pitchFamily="34" charset="-120"/>
                <a:ea typeface="微軟正黑體" pitchFamily="34" charset="-120"/>
              </a:rPr>
              <a:t>性平事件流程</a:t>
            </a:r>
            <a:endParaRPr lang="zh-TW" altLang="en-US" sz="6000" b="1" dirty="0">
              <a:solidFill>
                <a:srgbClr val="0070C0"/>
              </a:solidFill>
              <a:latin typeface="微軟正黑體" pitchFamily="34" charset="-120"/>
              <a:ea typeface="微軟正黑體" pitchFamily="34" charset="-120"/>
            </a:endParaRPr>
          </a:p>
        </p:txBody>
      </p:sp>
      <p:sp>
        <p:nvSpPr>
          <p:cNvPr id="33" name="文字方塊 32"/>
          <p:cNvSpPr txBox="1"/>
          <p:nvPr/>
        </p:nvSpPr>
        <p:spPr>
          <a:xfrm>
            <a:off x="3238480" y="1142985"/>
            <a:ext cx="497252" cy="830997"/>
          </a:xfrm>
          <a:prstGeom prst="rect">
            <a:avLst/>
          </a:prstGeom>
          <a:noFill/>
        </p:spPr>
        <p:txBody>
          <a:bodyPr wrap="none" rtlCol="0">
            <a:spAutoFit/>
          </a:bodyPr>
          <a:lstStyle/>
          <a:p>
            <a:r>
              <a:rPr lang="en-US" altLang="zh-TW" sz="4800" dirty="0" smtClean="0">
                <a:solidFill>
                  <a:schemeClr val="tx2"/>
                </a:solidFill>
              </a:rPr>
              <a:t>1</a:t>
            </a:r>
            <a:endParaRPr lang="zh-TW" altLang="en-US" sz="4800" dirty="0">
              <a:solidFill>
                <a:schemeClr val="tx2"/>
              </a:solidFill>
            </a:endParaRPr>
          </a:p>
        </p:txBody>
      </p:sp>
      <p:sp>
        <p:nvSpPr>
          <p:cNvPr id="35" name="文字方塊 34"/>
          <p:cNvSpPr txBox="1"/>
          <p:nvPr/>
        </p:nvSpPr>
        <p:spPr>
          <a:xfrm>
            <a:off x="3905235" y="2357431"/>
            <a:ext cx="497252" cy="830997"/>
          </a:xfrm>
          <a:prstGeom prst="rect">
            <a:avLst/>
          </a:prstGeom>
          <a:noFill/>
        </p:spPr>
        <p:txBody>
          <a:bodyPr wrap="none" rtlCol="0">
            <a:spAutoFit/>
          </a:bodyPr>
          <a:lstStyle/>
          <a:p>
            <a:r>
              <a:rPr lang="en-US" altLang="zh-TW" sz="4800" dirty="0" smtClean="0">
                <a:solidFill>
                  <a:schemeClr val="tx2"/>
                </a:solidFill>
              </a:rPr>
              <a:t>2</a:t>
            </a:r>
            <a:endParaRPr lang="zh-TW" altLang="en-US" sz="4800" dirty="0">
              <a:solidFill>
                <a:schemeClr val="tx2"/>
              </a:solidFill>
            </a:endParaRPr>
          </a:p>
        </p:txBody>
      </p:sp>
      <p:sp>
        <p:nvSpPr>
          <p:cNvPr id="36" name="文字方塊 35"/>
          <p:cNvSpPr txBox="1"/>
          <p:nvPr/>
        </p:nvSpPr>
        <p:spPr>
          <a:xfrm>
            <a:off x="3905235" y="3643315"/>
            <a:ext cx="497252" cy="830997"/>
          </a:xfrm>
          <a:prstGeom prst="rect">
            <a:avLst/>
          </a:prstGeom>
          <a:noFill/>
        </p:spPr>
        <p:txBody>
          <a:bodyPr wrap="none" rtlCol="0">
            <a:spAutoFit/>
          </a:bodyPr>
          <a:lstStyle/>
          <a:p>
            <a:r>
              <a:rPr lang="en-US" altLang="zh-TW" sz="4800" dirty="0" smtClean="0">
                <a:solidFill>
                  <a:schemeClr val="tx2"/>
                </a:solidFill>
              </a:rPr>
              <a:t>3</a:t>
            </a:r>
            <a:endParaRPr lang="zh-TW" altLang="en-US" sz="4800" dirty="0">
              <a:solidFill>
                <a:schemeClr val="tx2"/>
              </a:solidFill>
            </a:endParaRPr>
          </a:p>
        </p:txBody>
      </p:sp>
      <p:sp>
        <p:nvSpPr>
          <p:cNvPr id="37" name="文字方塊 36"/>
          <p:cNvSpPr txBox="1"/>
          <p:nvPr/>
        </p:nvSpPr>
        <p:spPr>
          <a:xfrm>
            <a:off x="3238480" y="4857761"/>
            <a:ext cx="497252" cy="830997"/>
          </a:xfrm>
          <a:prstGeom prst="rect">
            <a:avLst/>
          </a:prstGeom>
          <a:noFill/>
        </p:spPr>
        <p:txBody>
          <a:bodyPr wrap="none" rtlCol="0">
            <a:spAutoFit/>
          </a:bodyPr>
          <a:lstStyle/>
          <a:p>
            <a:r>
              <a:rPr lang="en-US" altLang="zh-TW" sz="4800" dirty="0" smtClean="0">
                <a:solidFill>
                  <a:schemeClr val="tx2"/>
                </a:solidFill>
              </a:rPr>
              <a:t>4</a:t>
            </a:r>
            <a:endParaRPr lang="zh-TW" altLang="en-US" sz="4800" dirty="0">
              <a:solidFill>
                <a:schemeClr val="tx2"/>
              </a:solidFill>
            </a:endParaRPr>
          </a:p>
        </p:txBody>
      </p:sp>
      <p:sp>
        <p:nvSpPr>
          <p:cNvPr id="38" name="矩形 37"/>
          <p:cNvSpPr/>
          <p:nvPr/>
        </p:nvSpPr>
        <p:spPr>
          <a:xfrm>
            <a:off x="8458209" y="506390"/>
            <a:ext cx="3256020" cy="584775"/>
          </a:xfrm>
          <a:prstGeom prst="rect">
            <a:avLst/>
          </a:prstGeom>
        </p:spPr>
        <p:txBody>
          <a:bodyPr wrap="none">
            <a:spAutoFit/>
          </a:bodyPr>
          <a:lstStyle/>
          <a:p>
            <a:pPr algn="just"/>
            <a:r>
              <a:rPr lang="zh-TW" altLang="en-US" sz="3200" b="1" dirty="0" smtClean="0">
                <a:solidFill>
                  <a:srgbClr val="002060"/>
                </a:solidFill>
                <a:latin typeface="微軟正黑體" pitchFamily="34" charset="-120"/>
                <a:ea typeface="微軟正黑體" pitchFamily="34" charset="-120"/>
              </a:rPr>
              <a:t>你我都是擺渡人</a:t>
            </a:r>
            <a:r>
              <a:rPr lang="en-US" altLang="zh-TW" sz="3200" b="1" dirty="0" smtClean="0">
                <a:solidFill>
                  <a:srgbClr val="002060"/>
                </a:solidFill>
                <a:latin typeface="微軟正黑體" pitchFamily="34" charset="-120"/>
                <a:ea typeface="微軟正黑體" pitchFamily="34" charset="-120"/>
              </a:rPr>
              <a:t>!</a:t>
            </a:r>
            <a:endParaRPr lang="en-US" sz="3200" b="1" dirty="0">
              <a:solidFill>
                <a:srgbClr val="002060"/>
              </a:solidFill>
              <a:latin typeface="微軟正黑體" pitchFamily="34" charset="-120"/>
              <a:ea typeface="微軟正黑體" pitchFamily="34" charset="-120"/>
            </a:endParaRPr>
          </a:p>
        </p:txBody>
      </p:sp>
      <p:sp>
        <p:nvSpPr>
          <p:cNvPr id="40" name="文字方塊 39"/>
          <p:cNvSpPr txBox="1"/>
          <p:nvPr/>
        </p:nvSpPr>
        <p:spPr>
          <a:xfrm>
            <a:off x="4667240" y="1285860"/>
            <a:ext cx="4286280" cy="707886"/>
          </a:xfrm>
          <a:prstGeom prst="rect">
            <a:avLst/>
          </a:prstGeom>
          <a:noFill/>
        </p:spPr>
        <p:txBody>
          <a:bodyPr wrap="square" rtlCol="0">
            <a:spAutoFit/>
          </a:bodyPr>
          <a:lstStyle/>
          <a:p>
            <a:r>
              <a:rPr lang="zh-TW" altLang="en-US" sz="4000" dirty="0" smtClean="0">
                <a:solidFill>
                  <a:schemeClr val="tx2"/>
                </a:solidFill>
                <a:latin typeface="微軟正黑體" pitchFamily="34" charset="-120"/>
                <a:ea typeface="微軟正黑體" pitchFamily="34" charset="-120"/>
              </a:rPr>
              <a:t>發現、知悉</a:t>
            </a:r>
            <a:endParaRPr lang="zh-TW" altLang="en-US" sz="4000" dirty="0">
              <a:solidFill>
                <a:schemeClr val="tx2"/>
              </a:solidFill>
              <a:latin typeface="微軟正黑體" pitchFamily="34" charset="-120"/>
              <a:ea typeface="微軟正黑體" pitchFamily="34" charset="-120"/>
            </a:endParaRPr>
          </a:p>
        </p:txBody>
      </p:sp>
      <p:sp>
        <p:nvSpPr>
          <p:cNvPr id="41" name="文字方塊 40"/>
          <p:cNvSpPr txBox="1"/>
          <p:nvPr/>
        </p:nvSpPr>
        <p:spPr>
          <a:xfrm>
            <a:off x="5143493" y="2500306"/>
            <a:ext cx="6381795" cy="707886"/>
          </a:xfrm>
          <a:prstGeom prst="rect">
            <a:avLst/>
          </a:prstGeom>
          <a:noFill/>
        </p:spPr>
        <p:txBody>
          <a:bodyPr wrap="square" rtlCol="0">
            <a:spAutoFit/>
          </a:bodyPr>
          <a:lstStyle/>
          <a:p>
            <a:r>
              <a:rPr lang="zh-TW" altLang="en-US" sz="4000" dirty="0" smtClean="0">
                <a:solidFill>
                  <a:schemeClr val="bg1">
                    <a:lumMod val="50000"/>
                  </a:schemeClr>
                </a:solidFill>
                <a:latin typeface="微軟正黑體" pitchFamily="34" charset="-120"/>
                <a:ea typeface="微軟正黑體" pitchFamily="34" charset="-120"/>
              </a:rPr>
              <a:t>檢舉、申請</a:t>
            </a:r>
            <a:endParaRPr lang="zh-TW" altLang="en-US" sz="2000" dirty="0">
              <a:solidFill>
                <a:schemeClr val="bg1">
                  <a:lumMod val="50000"/>
                </a:schemeClr>
              </a:solidFill>
              <a:latin typeface="微軟正黑體" pitchFamily="34" charset="-120"/>
              <a:ea typeface="微軟正黑體" pitchFamily="34" charset="-120"/>
            </a:endParaRPr>
          </a:p>
        </p:txBody>
      </p:sp>
      <p:sp>
        <p:nvSpPr>
          <p:cNvPr id="42" name="文字方塊 41"/>
          <p:cNvSpPr txBox="1"/>
          <p:nvPr/>
        </p:nvSpPr>
        <p:spPr>
          <a:xfrm>
            <a:off x="5048243" y="3786190"/>
            <a:ext cx="4337057" cy="707886"/>
          </a:xfrm>
          <a:prstGeom prst="rect">
            <a:avLst/>
          </a:prstGeom>
          <a:noFill/>
        </p:spPr>
        <p:txBody>
          <a:bodyPr wrap="square" rtlCol="0">
            <a:spAutoFit/>
          </a:bodyPr>
          <a:lstStyle/>
          <a:p>
            <a:r>
              <a:rPr lang="zh-TW" altLang="en-US" sz="4000" dirty="0" smtClean="0">
                <a:solidFill>
                  <a:schemeClr val="accent4">
                    <a:lumMod val="50000"/>
                  </a:schemeClr>
                </a:solidFill>
                <a:latin typeface="微軟正黑體" pitchFamily="34" charset="-120"/>
                <a:ea typeface="微軟正黑體" pitchFamily="34" charset="-120"/>
              </a:rPr>
              <a:t>性平會受理與否</a:t>
            </a:r>
            <a:endParaRPr lang="zh-TW" altLang="en-US" sz="4000" dirty="0">
              <a:solidFill>
                <a:schemeClr val="accent4">
                  <a:lumMod val="50000"/>
                </a:schemeClr>
              </a:solidFill>
              <a:latin typeface="微軟正黑體" pitchFamily="34" charset="-120"/>
              <a:ea typeface="微軟正黑體" pitchFamily="34" charset="-120"/>
            </a:endParaRPr>
          </a:p>
        </p:txBody>
      </p:sp>
      <p:sp>
        <p:nvSpPr>
          <p:cNvPr id="43" name="文字方塊 42"/>
          <p:cNvSpPr txBox="1"/>
          <p:nvPr/>
        </p:nvSpPr>
        <p:spPr>
          <a:xfrm>
            <a:off x="4381488" y="5000636"/>
            <a:ext cx="6858048" cy="707886"/>
          </a:xfrm>
          <a:prstGeom prst="rect">
            <a:avLst/>
          </a:prstGeom>
          <a:noFill/>
        </p:spPr>
        <p:txBody>
          <a:bodyPr wrap="square" rtlCol="0">
            <a:spAutoFit/>
          </a:bodyPr>
          <a:lstStyle/>
          <a:p>
            <a:r>
              <a:rPr lang="zh-TW" altLang="en-US" sz="4000" dirty="0" smtClean="0">
                <a:solidFill>
                  <a:schemeClr val="accent2">
                    <a:lumMod val="75000"/>
                  </a:schemeClr>
                </a:solidFill>
                <a:latin typeface="微軟正黑體" pitchFamily="34" charset="-120"/>
                <a:ea typeface="微軟正黑體" pitchFamily="34" charset="-120"/>
              </a:rPr>
              <a:t>收案調查、申復申訴、救濟</a:t>
            </a:r>
            <a:endParaRPr lang="zh-TW" altLang="en-US" sz="4000" dirty="0">
              <a:solidFill>
                <a:schemeClr val="accent2">
                  <a:lumMod val="75000"/>
                </a:schemeClr>
              </a:solidFill>
              <a:latin typeface="微軟正黑體" pitchFamily="34" charset="-120"/>
              <a:ea typeface="微軟正黑體" pitchFamily="34" charset="-120"/>
            </a:endParaRPr>
          </a:p>
        </p:txBody>
      </p:sp>
      <p:pic>
        <p:nvPicPr>
          <p:cNvPr id="28674" name="Picture 2" descr="http://s04.calm9.com/qrcode/2019-09/31ULB6EU0N.png"/>
          <p:cNvPicPr>
            <a:picLocks noChangeAspect="1" noChangeArrowheads="1"/>
          </p:cNvPicPr>
          <p:nvPr/>
        </p:nvPicPr>
        <p:blipFill>
          <a:blip r:embed="rId3"/>
          <a:srcRect/>
          <a:stretch>
            <a:fillRect/>
          </a:stretch>
        </p:blipFill>
        <p:spPr bwMode="auto">
          <a:xfrm>
            <a:off x="9350375" y="1908175"/>
            <a:ext cx="1495425" cy="1495425"/>
          </a:xfrm>
          <a:prstGeom prst="rect">
            <a:avLst/>
          </a:prstGeom>
          <a:noFill/>
        </p:spPr>
      </p:pic>
      <p:sp>
        <p:nvSpPr>
          <p:cNvPr id="26" name="文字方塊 25"/>
          <p:cNvSpPr txBox="1"/>
          <p:nvPr/>
        </p:nvSpPr>
        <p:spPr>
          <a:xfrm>
            <a:off x="9321800" y="3403600"/>
            <a:ext cx="2031325" cy="369332"/>
          </a:xfrm>
          <a:prstGeom prst="rect">
            <a:avLst/>
          </a:prstGeom>
          <a:noFill/>
        </p:spPr>
        <p:txBody>
          <a:bodyPr wrap="none" rtlCol="0">
            <a:spAutoFit/>
          </a:bodyPr>
          <a:lstStyle/>
          <a:p>
            <a:r>
              <a:rPr lang="zh-TW" altLang="en-US" dirty="0" smtClean="0"/>
              <a:t>教育部常見</a:t>
            </a:r>
            <a:r>
              <a:rPr lang="zh-TW" altLang="en-US" dirty="0" smtClean="0">
                <a:hlinkClick r:id="rId4"/>
              </a:rPr>
              <a:t>問題集</a:t>
            </a:r>
            <a:endParaRPr lang="zh-TW" altLang="en-US" dirty="0"/>
          </a:p>
        </p:txBody>
      </p:sp>
    </p:spTree>
    <p:extLst>
      <p:ext uri="{BB962C8B-B14F-4D97-AF65-F5344CB8AC3E}">
        <p14:creationId xmlns:p14="http://schemas.microsoft.com/office/powerpoint/2010/main" xmlns="" val="196532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8327C5-B821-4FE9-A59A-A60D9EB59A9A}" type="slidenum">
              <a:rPr lang="en-US" smtClean="0"/>
              <a:pPr/>
              <a:t>27</a:t>
            </a:fld>
            <a:endParaRPr lang="en-US" dirty="0"/>
          </a:p>
        </p:txBody>
      </p:sp>
      <p:grpSp>
        <p:nvGrpSpPr>
          <p:cNvPr id="2" name="Group 50"/>
          <p:cNvGrpSpPr/>
          <p:nvPr/>
        </p:nvGrpSpPr>
        <p:grpSpPr>
          <a:xfrm>
            <a:off x="3962381" y="1341422"/>
            <a:ext cx="3429024" cy="5072098"/>
            <a:chOff x="2786877" y="2011765"/>
            <a:chExt cx="1805839" cy="3423836"/>
          </a:xfrm>
        </p:grpSpPr>
        <p:sp>
          <p:nvSpPr>
            <p:cNvPr id="8" name="Rectángulo redondeado 10"/>
            <p:cNvSpPr/>
            <p:nvPr/>
          </p:nvSpPr>
          <p:spPr>
            <a:xfrm>
              <a:off x="2786879" y="2011765"/>
              <a:ext cx="1805837" cy="342383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06037"/>
              <a:endParaRPr lang="es-ES">
                <a:solidFill>
                  <a:srgbClr val="FFFFFF"/>
                </a:solidFill>
                <a:latin typeface="+mj-lt"/>
              </a:endParaRPr>
            </a:p>
          </p:txBody>
        </p:sp>
        <p:sp>
          <p:nvSpPr>
            <p:cNvPr id="12" name="Rectángulo redondeado 14"/>
            <p:cNvSpPr/>
            <p:nvPr/>
          </p:nvSpPr>
          <p:spPr>
            <a:xfrm>
              <a:off x="2786879" y="2984597"/>
              <a:ext cx="1805837" cy="680636"/>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7" rIns="0" bIns="45717" rtlCol="0" anchor="ctr"/>
            <a:lstStyle/>
            <a:p>
              <a:pPr algn="ctr" defTabSz="906037"/>
              <a:r>
                <a:rPr lang="zh-TW" altLang="en-US" b="1" cap="all" dirty="0" smtClean="0">
                  <a:solidFill>
                    <a:schemeClr val="bg1">
                      <a:lumMod val="50000"/>
                    </a:schemeClr>
                  </a:solidFill>
                  <a:latin typeface="微軟正黑體" pitchFamily="34" charset="-120"/>
                  <a:ea typeface="微軟正黑體" pitchFamily="34" charset="-120"/>
                  <a:cs typeface="Open Sans Extrabold" panose="020B0906030804020204" pitchFamily="34" charset="0"/>
                </a:rPr>
                <a:t>性平法第二條</a:t>
              </a:r>
              <a:endParaRPr lang="en-US" altLang="zh-TW" b="1" cap="all" dirty="0" smtClean="0">
                <a:solidFill>
                  <a:schemeClr val="bg1">
                    <a:lumMod val="50000"/>
                  </a:schemeClr>
                </a:solidFill>
                <a:latin typeface="微軟正黑體" pitchFamily="34" charset="-120"/>
                <a:ea typeface="微軟正黑體" pitchFamily="34" charset="-120"/>
                <a:cs typeface="Open Sans Extrabold" panose="020B0906030804020204" pitchFamily="34" charset="0"/>
              </a:endParaRPr>
            </a:p>
            <a:p>
              <a:pPr algn="ctr" defTabSz="906037"/>
              <a:r>
                <a:rPr lang="zh-TW" altLang="en-US" b="1" cap="all" dirty="0" smtClean="0">
                  <a:solidFill>
                    <a:schemeClr val="bg1">
                      <a:lumMod val="50000"/>
                    </a:schemeClr>
                  </a:solidFill>
                  <a:latin typeface="微軟正黑體" pitchFamily="34" charset="-120"/>
                  <a:ea typeface="微軟正黑體" pitchFamily="34" charset="-120"/>
                  <a:cs typeface="Open Sans Extrabold" panose="020B0906030804020204" pitchFamily="34" charset="0"/>
                </a:rPr>
                <a:t>第四款第一目</a:t>
              </a:r>
              <a:endParaRPr lang="es-ES" b="1" cap="all" dirty="0">
                <a:solidFill>
                  <a:schemeClr val="bg1">
                    <a:lumMod val="50000"/>
                  </a:schemeClr>
                </a:solidFill>
                <a:latin typeface="微軟正黑體" pitchFamily="34" charset="-120"/>
                <a:ea typeface="微軟正黑體" pitchFamily="34" charset="-120"/>
                <a:cs typeface="Open Sans Extrabold" panose="020B0906030804020204" pitchFamily="34" charset="0"/>
              </a:endParaRPr>
            </a:p>
          </p:txBody>
        </p:sp>
        <p:sp>
          <p:nvSpPr>
            <p:cNvPr id="16" name="CuadroTexto 18"/>
            <p:cNvSpPr txBox="1"/>
            <p:nvPr/>
          </p:nvSpPr>
          <p:spPr>
            <a:xfrm>
              <a:off x="2786878" y="2221926"/>
              <a:ext cx="1805835" cy="477843"/>
            </a:xfrm>
            <a:prstGeom prst="rect">
              <a:avLst/>
            </a:prstGeom>
            <a:noFill/>
          </p:spPr>
          <p:txBody>
            <a:bodyPr wrap="square" lIns="91434" tIns="45717" rIns="91434" bIns="45717" rtlCol="0">
              <a:spAutoFit/>
            </a:bodyPr>
            <a:lstStyle/>
            <a:p>
              <a:pPr algn="ctr" defTabSz="906037"/>
              <a:r>
                <a:rPr lang="zh-TW" altLang="en-US" sz="4000" b="1" dirty="0" smtClean="0">
                  <a:solidFill>
                    <a:schemeClr val="bg1">
                      <a:lumMod val="50000"/>
                    </a:schemeClr>
                  </a:solidFill>
                  <a:latin typeface="微軟正黑體" pitchFamily="34" charset="-120"/>
                  <a:ea typeface="微軟正黑體" pitchFamily="34" charset="-120"/>
                  <a:cs typeface="Open Sans Extrabold" panose="020B0906030804020204" pitchFamily="34" charset="0"/>
                </a:rPr>
                <a:t>敵意式</a:t>
              </a:r>
              <a:endParaRPr lang="es-ES" sz="4000" b="1" dirty="0">
                <a:solidFill>
                  <a:schemeClr val="bg1">
                    <a:lumMod val="50000"/>
                  </a:schemeClr>
                </a:solidFill>
                <a:latin typeface="微軟正黑體" pitchFamily="34" charset="-120"/>
                <a:ea typeface="微軟正黑體" pitchFamily="34" charset="-120"/>
                <a:cs typeface="Open Sans Extrabold" panose="020B0906030804020204" pitchFamily="34" charset="0"/>
              </a:endParaRPr>
            </a:p>
          </p:txBody>
        </p:sp>
        <p:sp>
          <p:nvSpPr>
            <p:cNvPr id="20" name="Title 1"/>
            <p:cNvSpPr txBox="1">
              <a:spLocks/>
            </p:cNvSpPr>
            <p:nvPr/>
          </p:nvSpPr>
          <p:spPr>
            <a:xfrm>
              <a:off x="2786877" y="3772210"/>
              <a:ext cx="1805837" cy="1222063"/>
            </a:xfrm>
            <a:prstGeom prst="rect">
              <a:avLst/>
            </a:prstGeom>
          </p:spPr>
          <p:txBody>
            <a:bodyPr vert="horz" lIns="91434" tIns="45717" rIns="91434" bIns="45717" rtlCol="0" anchor="t">
              <a:noAutofit/>
            </a:bodyPr>
            <a:lstStyle>
              <a:lvl1pPr algn="ctr" defTabSz="685800" rtl="0" eaLnBrk="1" latinLnBrk="0" hangingPunct="1">
                <a:lnSpc>
                  <a:spcPct val="90000"/>
                </a:lnSpc>
                <a:spcBef>
                  <a:spcPct val="0"/>
                </a:spcBef>
                <a:buNone/>
                <a:defRPr sz="5400" kern="1200">
                  <a:solidFill>
                    <a:schemeClr val="tx1"/>
                  </a:solidFill>
                  <a:latin typeface="Oswald" panose="02000503000000000000" pitchFamily="2" charset="0"/>
                  <a:ea typeface="+mj-ea"/>
                  <a:cs typeface="+mj-cs"/>
                </a:defRPr>
              </a:lvl1pPr>
            </a:lstStyle>
            <a:p>
              <a:pPr algn="l" defTabSz="679379">
                <a:lnSpc>
                  <a:spcPct val="120000"/>
                </a:lnSpc>
              </a:pPr>
              <a:r>
                <a:rPr lang="zh-TW" altLang="en-US" sz="2000" dirty="0" smtClean="0">
                  <a:solidFill>
                    <a:srgbClr val="000000">
                      <a:lumMod val="75000"/>
                      <a:lumOff val="25000"/>
                    </a:srgbClr>
                  </a:solidFill>
                  <a:latin typeface="微軟正黑體" pitchFamily="34" charset="-120"/>
                  <a:ea typeface="微軟正黑體" pitchFamily="34" charset="-120"/>
                </a:rPr>
                <a:t>以明示或暗示之方式，從事不受歡迎且具有性意味或性別歧視之言 詞或行為，致影響他人之人格尊嚴、學習、或工作之機會或表現者。</a:t>
              </a:r>
              <a:endParaRPr lang="es-ES" sz="2000" dirty="0">
                <a:solidFill>
                  <a:srgbClr val="000000">
                    <a:lumMod val="75000"/>
                    <a:lumOff val="25000"/>
                  </a:srgbClr>
                </a:solidFill>
                <a:latin typeface="微軟正黑體" pitchFamily="34" charset="-120"/>
                <a:ea typeface="微軟正黑體" pitchFamily="34" charset="-120"/>
              </a:endParaRPr>
            </a:p>
          </p:txBody>
        </p:sp>
      </p:grpSp>
      <p:grpSp>
        <p:nvGrpSpPr>
          <p:cNvPr id="3" name="Group 51"/>
          <p:cNvGrpSpPr/>
          <p:nvPr/>
        </p:nvGrpSpPr>
        <p:grpSpPr>
          <a:xfrm>
            <a:off x="7708908" y="1303322"/>
            <a:ext cx="3822727" cy="5072098"/>
            <a:chOff x="4789709" y="2011765"/>
            <a:chExt cx="1817701" cy="3423836"/>
          </a:xfrm>
        </p:grpSpPr>
        <p:sp>
          <p:nvSpPr>
            <p:cNvPr id="9" name="Rectángulo redondeado 11"/>
            <p:cNvSpPr/>
            <p:nvPr/>
          </p:nvSpPr>
          <p:spPr>
            <a:xfrm>
              <a:off x="4795748" y="2011765"/>
              <a:ext cx="1805837" cy="342383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06037"/>
              <a:endParaRPr lang="es-ES">
                <a:solidFill>
                  <a:srgbClr val="FFFFFF"/>
                </a:solidFill>
                <a:latin typeface="+mj-lt"/>
              </a:endParaRPr>
            </a:p>
          </p:txBody>
        </p:sp>
        <p:sp>
          <p:nvSpPr>
            <p:cNvPr id="13" name="Rectángulo redondeado 15"/>
            <p:cNvSpPr/>
            <p:nvPr/>
          </p:nvSpPr>
          <p:spPr>
            <a:xfrm>
              <a:off x="4789709" y="3010316"/>
              <a:ext cx="1805837" cy="680636"/>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7" rIns="0" bIns="45717" rtlCol="0" anchor="ctr"/>
            <a:lstStyle/>
            <a:p>
              <a:pPr algn="ctr" defTabSz="906037"/>
              <a:r>
                <a:rPr lang="zh-TW" altLang="en-US" b="1" cap="all" dirty="0" smtClean="0">
                  <a:solidFill>
                    <a:srgbClr val="FFFFFF"/>
                  </a:solidFill>
                  <a:latin typeface="微軟正黑體" pitchFamily="34" charset="-120"/>
                  <a:ea typeface="微軟正黑體" pitchFamily="34" charset="-120"/>
                  <a:cs typeface="Open Sans Extrabold" panose="020B0906030804020204" pitchFamily="34" charset="0"/>
                </a:rPr>
                <a:t>性平法第二條</a:t>
              </a:r>
              <a:endParaRPr lang="en-US" altLang="zh-TW" b="1" cap="all" dirty="0" smtClean="0">
                <a:solidFill>
                  <a:srgbClr val="FFFFFF"/>
                </a:solidFill>
                <a:latin typeface="微軟正黑體" pitchFamily="34" charset="-120"/>
                <a:ea typeface="微軟正黑體" pitchFamily="34" charset="-120"/>
                <a:cs typeface="Open Sans Extrabold" panose="020B0906030804020204" pitchFamily="34" charset="0"/>
              </a:endParaRPr>
            </a:p>
            <a:p>
              <a:pPr algn="ctr" defTabSz="906037"/>
              <a:r>
                <a:rPr lang="zh-TW" altLang="en-US" b="1" cap="all" dirty="0" smtClean="0">
                  <a:solidFill>
                    <a:srgbClr val="FFFFFF"/>
                  </a:solidFill>
                  <a:latin typeface="微軟正黑體" pitchFamily="34" charset="-120"/>
                  <a:ea typeface="微軟正黑體" pitchFamily="34" charset="-120"/>
                  <a:cs typeface="Open Sans Extrabold" panose="020B0906030804020204" pitchFamily="34" charset="0"/>
                </a:rPr>
                <a:t>第四款第二目</a:t>
              </a:r>
              <a:endParaRPr lang="es-ES" b="1" cap="all" dirty="0" smtClean="0">
                <a:solidFill>
                  <a:srgbClr val="FFFFFF"/>
                </a:solidFill>
                <a:latin typeface="微軟正黑體" pitchFamily="34" charset="-120"/>
                <a:ea typeface="微軟正黑體" pitchFamily="34" charset="-120"/>
                <a:cs typeface="Open Sans Extrabold" panose="020B0906030804020204" pitchFamily="34" charset="0"/>
              </a:endParaRPr>
            </a:p>
          </p:txBody>
        </p:sp>
        <p:sp>
          <p:nvSpPr>
            <p:cNvPr id="17" name="CuadroTexto 19"/>
            <p:cNvSpPr txBox="1"/>
            <p:nvPr/>
          </p:nvSpPr>
          <p:spPr>
            <a:xfrm>
              <a:off x="4795748" y="2221926"/>
              <a:ext cx="1805835" cy="484669"/>
            </a:xfrm>
            <a:prstGeom prst="rect">
              <a:avLst/>
            </a:prstGeom>
            <a:noFill/>
          </p:spPr>
          <p:txBody>
            <a:bodyPr wrap="square" lIns="91434" tIns="45717" rIns="91434" bIns="45717" rtlCol="0">
              <a:spAutoFit/>
            </a:bodyPr>
            <a:lstStyle/>
            <a:p>
              <a:pPr algn="ctr" defTabSz="906037"/>
              <a:r>
                <a:rPr lang="zh-TW" altLang="en-US" sz="4000" b="1" dirty="0" smtClean="0">
                  <a:solidFill>
                    <a:schemeClr val="accent3"/>
                  </a:solidFill>
                  <a:latin typeface="微軟正黑體" pitchFamily="34" charset="-120"/>
                  <a:ea typeface="微軟正黑體" pitchFamily="34" charset="-120"/>
                  <a:cs typeface="Open Sans Extrabold" panose="020B0906030804020204" pitchFamily="34" charset="0"/>
                </a:rPr>
                <a:t>交換式</a:t>
              </a:r>
              <a:endParaRPr lang="es-ES" sz="4000" b="1" dirty="0">
                <a:solidFill>
                  <a:schemeClr val="accent3"/>
                </a:solidFill>
                <a:latin typeface="微軟正黑體" pitchFamily="34" charset="-120"/>
                <a:ea typeface="微軟正黑體" pitchFamily="34" charset="-120"/>
                <a:cs typeface="Open Sans Extrabold" panose="020B0906030804020204" pitchFamily="34" charset="0"/>
              </a:endParaRPr>
            </a:p>
          </p:txBody>
        </p:sp>
        <p:sp>
          <p:nvSpPr>
            <p:cNvPr id="21" name="Title 1"/>
            <p:cNvSpPr txBox="1">
              <a:spLocks/>
            </p:cNvSpPr>
            <p:nvPr/>
          </p:nvSpPr>
          <p:spPr>
            <a:xfrm>
              <a:off x="4801573" y="3772210"/>
              <a:ext cx="1805837" cy="1222063"/>
            </a:xfrm>
            <a:prstGeom prst="rect">
              <a:avLst/>
            </a:prstGeom>
          </p:spPr>
          <p:txBody>
            <a:bodyPr vert="horz" lIns="91434" tIns="45717" rIns="91434" bIns="45717" rtlCol="0" anchor="t">
              <a:noAutofit/>
            </a:bodyPr>
            <a:lstStyle>
              <a:lvl1pPr algn="ctr" defTabSz="685800" rtl="0" eaLnBrk="1" latinLnBrk="0" hangingPunct="1">
                <a:lnSpc>
                  <a:spcPct val="90000"/>
                </a:lnSpc>
                <a:spcBef>
                  <a:spcPct val="0"/>
                </a:spcBef>
                <a:buNone/>
                <a:defRPr sz="5400" kern="1200">
                  <a:solidFill>
                    <a:schemeClr val="tx1"/>
                  </a:solidFill>
                  <a:latin typeface="Oswald" panose="02000503000000000000" pitchFamily="2" charset="0"/>
                  <a:ea typeface="+mj-ea"/>
                  <a:cs typeface="+mj-cs"/>
                </a:defRPr>
              </a:lvl1pPr>
            </a:lstStyle>
            <a:p>
              <a:pPr algn="l" defTabSz="679379">
                <a:lnSpc>
                  <a:spcPct val="120000"/>
                </a:lnSpc>
              </a:pPr>
              <a:r>
                <a:rPr lang="zh-TW" altLang="en-US" sz="2000" dirty="0" smtClean="0">
                  <a:solidFill>
                    <a:srgbClr val="000000">
                      <a:lumMod val="75000"/>
                      <a:lumOff val="25000"/>
                    </a:srgbClr>
                  </a:solidFill>
                  <a:latin typeface="微軟正黑體" pitchFamily="34" charset="-120"/>
                  <a:ea typeface="微軟正黑體" pitchFamily="34" charset="-120"/>
                </a:rPr>
                <a:t>以性或性別有關之行為，作為自己或他人獲得、喪失或減損其學習或工作有關權益之條件者。</a:t>
              </a:r>
              <a:endParaRPr lang="es-ES" sz="2000" dirty="0">
                <a:solidFill>
                  <a:srgbClr val="000000">
                    <a:lumMod val="75000"/>
                    <a:lumOff val="25000"/>
                  </a:srgbClr>
                </a:solidFill>
                <a:latin typeface="微軟正黑體" pitchFamily="34" charset="-120"/>
                <a:ea typeface="微軟正黑體" pitchFamily="34" charset="-120"/>
              </a:endParaRPr>
            </a:p>
          </p:txBody>
        </p:sp>
      </p:grpSp>
      <p:sp>
        <p:nvSpPr>
          <p:cNvPr id="31" name="矩形 30"/>
          <p:cNvSpPr/>
          <p:nvPr/>
        </p:nvSpPr>
        <p:spPr>
          <a:xfrm>
            <a:off x="8147060" y="353990"/>
            <a:ext cx="3256020" cy="584775"/>
          </a:xfrm>
          <a:prstGeom prst="rect">
            <a:avLst/>
          </a:prstGeom>
        </p:spPr>
        <p:txBody>
          <a:bodyPr wrap="none">
            <a:spAutoFit/>
          </a:bodyPr>
          <a:lstStyle/>
          <a:p>
            <a:pPr algn="just"/>
            <a:r>
              <a:rPr lang="zh-TW" altLang="en-US" sz="3200" b="1" dirty="0" smtClean="0">
                <a:solidFill>
                  <a:srgbClr val="002060"/>
                </a:solidFill>
                <a:latin typeface="微軟正黑體" pitchFamily="34" charset="-120"/>
                <a:ea typeface="微軟正黑體" pitchFamily="34" charset="-120"/>
              </a:rPr>
              <a:t>你我都是擺渡人</a:t>
            </a:r>
            <a:r>
              <a:rPr lang="en-US" altLang="zh-TW" sz="3200" b="1" dirty="0" smtClean="0">
                <a:solidFill>
                  <a:srgbClr val="002060"/>
                </a:solidFill>
                <a:latin typeface="微軟正黑體" pitchFamily="34" charset="-120"/>
                <a:ea typeface="微軟正黑體" pitchFamily="34" charset="-120"/>
              </a:rPr>
              <a:t>!</a:t>
            </a:r>
            <a:endParaRPr lang="en-US" sz="3200" b="1" dirty="0">
              <a:solidFill>
                <a:srgbClr val="002060"/>
              </a:solidFill>
              <a:latin typeface="微軟正黑體" pitchFamily="34" charset="-120"/>
              <a:ea typeface="微軟正黑體" pitchFamily="34" charset="-120"/>
            </a:endParaRPr>
          </a:p>
        </p:txBody>
      </p:sp>
      <p:sp>
        <p:nvSpPr>
          <p:cNvPr id="33" name="Freeform 53"/>
          <p:cNvSpPr>
            <a:spLocks noChangeArrowheads="1"/>
          </p:cNvSpPr>
          <p:nvPr/>
        </p:nvSpPr>
        <p:spPr bwMode="auto">
          <a:xfrm>
            <a:off x="1149312" y="1109646"/>
            <a:ext cx="2217371" cy="2786082"/>
          </a:xfrm>
          <a:custGeom>
            <a:avLst/>
            <a:gdLst>
              <a:gd name="T0" fmla="*/ 965 w 1930"/>
              <a:gd name="T1" fmla="*/ 0 h 2601"/>
              <a:gd name="T2" fmla="*/ 0 w 1930"/>
              <a:gd name="T3" fmla="*/ 0 h 2601"/>
              <a:gd name="T4" fmla="*/ 0 w 1930"/>
              <a:gd name="T5" fmla="*/ 2106 h 2601"/>
              <a:gd name="T6" fmla="*/ 965 w 1930"/>
              <a:gd name="T7" fmla="*/ 2600 h 2601"/>
              <a:gd name="T8" fmla="*/ 1929 w 1930"/>
              <a:gd name="T9" fmla="*/ 2106 h 2601"/>
              <a:gd name="T10" fmla="*/ 1929 w 1930"/>
              <a:gd name="T11" fmla="*/ 0 h 2601"/>
              <a:gd name="T12" fmla="*/ 965 w 1930"/>
              <a:gd name="T13" fmla="*/ 0 h 2601"/>
            </a:gdLst>
            <a:ahLst/>
            <a:cxnLst>
              <a:cxn ang="0">
                <a:pos x="T0" y="T1"/>
              </a:cxn>
              <a:cxn ang="0">
                <a:pos x="T2" y="T3"/>
              </a:cxn>
              <a:cxn ang="0">
                <a:pos x="T4" y="T5"/>
              </a:cxn>
              <a:cxn ang="0">
                <a:pos x="T6" y="T7"/>
              </a:cxn>
              <a:cxn ang="0">
                <a:pos x="T8" y="T9"/>
              </a:cxn>
              <a:cxn ang="0">
                <a:pos x="T10" y="T11"/>
              </a:cxn>
              <a:cxn ang="0">
                <a:pos x="T12" y="T13"/>
              </a:cxn>
            </a:cxnLst>
            <a:rect l="0" t="0" r="r" b="b"/>
            <a:pathLst>
              <a:path w="1930" h="2601">
                <a:moveTo>
                  <a:pt x="965" y="0"/>
                </a:moveTo>
                <a:lnTo>
                  <a:pt x="0" y="0"/>
                </a:lnTo>
                <a:lnTo>
                  <a:pt x="0" y="2106"/>
                </a:lnTo>
                <a:lnTo>
                  <a:pt x="965" y="2600"/>
                </a:lnTo>
                <a:lnTo>
                  <a:pt x="1929" y="2106"/>
                </a:lnTo>
                <a:lnTo>
                  <a:pt x="1929" y="0"/>
                </a:lnTo>
                <a:lnTo>
                  <a:pt x="965" y="0"/>
                </a:lnTo>
              </a:path>
            </a:pathLst>
          </a:custGeom>
          <a:solidFill>
            <a:schemeClr val="accent6"/>
          </a:solidFill>
          <a:ln>
            <a:noFill/>
          </a:ln>
          <a:effectLst/>
        </p:spPr>
        <p:txBody>
          <a:bodyPr wrap="none" anchor="ctr"/>
          <a:lstStyle/>
          <a:p>
            <a:endParaRPr lang="en-US" sz="675">
              <a:latin typeface="+mj-lt"/>
            </a:endParaRPr>
          </a:p>
        </p:txBody>
      </p:sp>
      <p:sp>
        <p:nvSpPr>
          <p:cNvPr id="34" name="TextBox 11"/>
          <p:cNvSpPr txBox="1"/>
          <p:nvPr/>
        </p:nvSpPr>
        <p:spPr bwMode="auto">
          <a:xfrm>
            <a:off x="1746216" y="1403337"/>
            <a:ext cx="918736" cy="1846659"/>
          </a:xfrm>
          <a:prstGeom prst="rect">
            <a:avLst/>
          </a:prstGeom>
          <a:noFill/>
        </p:spPr>
        <p:txBody>
          <a:bodyPr wrap="square" lIns="0" tIns="0" rIns="0" bIns="0">
            <a:spAutoFit/>
          </a:bodyPr>
          <a:lstStyle/>
          <a:p>
            <a:pPr lvl="0" algn="ctr"/>
            <a:r>
              <a:rPr lang="zh-TW" altLang="en-US" sz="4000" b="1" dirty="0" smtClean="0">
                <a:solidFill>
                  <a:schemeClr val="bg1"/>
                </a:solidFill>
                <a:latin typeface="微軟正黑體" pitchFamily="34" charset="-120"/>
                <a:ea typeface="微軟正黑體" pitchFamily="34" charset="-120"/>
                <a:cs typeface="EverSlide Office" charset="0"/>
              </a:rPr>
              <a:t>性騷擾</a:t>
            </a:r>
            <a:endParaRPr lang="en-US" sz="4000" b="1" dirty="0">
              <a:solidFill>
                <a:schemeClr val="bg1"/>
              </a:solidFill>
              <a:latin typeface="微軟正黑體" pitchFamily="34" charset="-120"/>
              <a:ea typeface="微軟正黑體" pitchFamily="34" charset="-120"/>
              <a:cs typeface="EverSlide Office" charset="0"/>
            </a:endParaRPr>
          </a:p>
        </p:txBody>
      </p:sp>
      <p:sp>
        <p:nvSpPr>
          <p:cNvPr id="35" name="文字方塊 34"/>
          <p:cNvSpPr txBox="1"/>
          <p:nvPr/>
        </p:nvSpPr>
        <p:spPr>
          <a:xfrm>
            <a:off x="1828763" y="4295781"/>
            <a:ext cx="1415772" cy="1200329"/>
          </a:xfrm>
          <a:prstGeom prst="rect">
            <a:avLst/>
          </a:prstGeom>
          <a:noFill/>
        </p:spPr>
        <p:txBody>
          <a:bodyPr wrap="none" rtlCol="0">
            <a:spAutoFit/>
          </a:bodyPr>
          <a:lstStyle/>
          <a:p>
            <a:r>
              <a:rPr lang="zh-TW" altLang="en-US" sz="2400" b="1" dirty="0" smtClean="0">
                <a:solidFill>
                  <a:srgbClr val="0070C0"/>
                </a:solidFill>
                <a:latin typeface="微軟正黑體" pitchFamily="34" charset="-120"/>
                <a:ea typeface="微軟正黑體" pitchFamily="34" charset="-120"/>
              </a:rPr>
              <a:t>關鍵：</a:t>
            </a:r>
            <a:endParaRPr lang="en-US" altLang="zh-TW" sz="2400" b="1" dirty="0" smtClean="0">
              <a:solidFill>
                <a:srgbClr val="0070C0"/>
              </a:solidFill>
              <a:latin typeface="微軟正黑體" pitchFamily="34" charset="-120"/>
              <a:ea typeface="微軟正黑體" pitchFamily="34" charset="-120"/>
            </a:endParaRPr>
          </a:p>
          <a:p>
            <a:r>
              <a:rPr lang="zh-TW" altLang="en-US" sz="2400" b="1" dirty="0" smtClean="0">
                <a:solidFill>
                  <a:srgbClr val="0070C0"/>
                </a:solidFill>
                <a:latin typeface="微軟正黑體" pitchFamily="34" charset="-120"/>
                <a:ea typeface="微軟正黑體" pitchFamily="34" charset="-120"/>
              </a:rPr>
              <a:t>被害人</a:t>
            </a:r>
            <a:endParaRPr lang="en-US" altLang="zh-TW" sz="2400" b="1" dirty="0" smtClean="0">
              <a:solidFill>
                <a:srgbClr val="0070C0"/>
              </a:solidFill>
              <a:latin typeface="微軟正黑體" pitchFamily="34" charset="-120"/>
              <a:ea typeface="微軟正黑體" pitchFamily="34" charset="-120"/>
            </a:endParaRPr>
          </a:p>
          <a:p>
            <a:r>
              <a:rPr lang="zh-TW" altLang="en-US" sz="2400" b="1" dirty="0" smtClean="0">
                <a:solidFill>
                  <a:srgbClr val="00B050"/>
                </a:solidFill>
                <a:latin typeface="微軟正黑體" pitchFamily="34" charset="-120"/>
                <a:ea typeface="微軟正黑體" pitchFamily="34" charset="-120"/>
              </a:rPr>
              <a:t>合理</a:t>
            </a:r>
            <a:r>
              <a:rPr lang="zh-TW" altLang="en-US" sz="2400" b="1" dirty="0" smtClean="0">
                <a:solidFill>
                  <a:srgbClr val="0070C0"/>
                </a:solidFill>
                <a:latin typeface="微軟正黑體" pitchFamily="34" charset="-120"/>
                <a:ea typeface="微軟正黑體" pitchFamily="34" charset="-120"/>
              </a:rPr>
              <a:t>感受</a:t>
            </a:r>
            <a:endParaRPr lang="zh-TW" altLang="en-US" sz="2400" b="1" dirty="0">
              <a:solidFill>
                <a:srgbClr val="0070C0"/>
              </a:solidFill>
              <a:latin typeface="微軟正黑體" pitchFamily="34" charset="-120"/>
              <a:ea typeface="微軟正黑體" pitchFamily="34" charset="-120"/>
            </a:endParaRPr>
          </a:p>
        </p:txBody>
      </p:sp>
    </p:spTree>
    <p:extLst>
      <p:ext uri="{BB962C8B-B14F-4D97-AF65-F5344CB8AC3E}">
        <p14:creationId xmlns:p14="http://schemas.microsoft.com/office/powerpoint/2010/main" xmlns="" val="32091383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8327C5-B821-4FE9-A59A-A60D9EB59A9A}" type="slidenum">
              <a:rPr lang="en-US" smtClean="0"/>
              <a:pPr/>
              <a:t>28</a:t>
            </a:fld>
            <a:endParaRPr lang="en-US" dirty="0"/>
          </a:p>
        </p:txBody>
      </p:sp>
      <p:sp>
        <p:nvSpPr>
          <p:cNvPr id="8" name="Shape 267"/>
          <p:cNvSpPr/>
          <p:nvPr/>
        </p:nvSpPr>
        <p:spPr>
          <a:xfrm>
            <a:off x="1809720" y="2643183"/>
            <a:ext cx="717096" cy="537823"/>
          </a:xfrm>
          <a:prstGeom prst="rect">
            <a:avLst/>
          </a:prstGeom>
          <a:solidFill>
            <a:schemeClr val="accent6"/>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n-US" sz="2400" b="1" dirty="0">
                <a:latin typeface="+mj-lt"/>
              </a:rPr>
              <a:t>01</a:t>
            </a:r>
            <a:endParaRPr sz="2400" b="1" dirty="0">
              <a:latin typeface="+mj-lt"/>
            </a:endParaRPr>
          </a:p>
        </p:txBody>
      </p:sp>
      <p:sp>
        <p:nvSpPr>
          <p:cNvPr id="11" name="Shape 270"/>
          <p:cNvSpPr/>
          <p:nvPr/>
        </p:nvSpPr>
        <p:spPr>
          <a:xfrm>
            <a:off x="6191252" y="2643183"/>
            <a:ext cx="717097" cy="537823"/>
          </a:xfrm>
          <a:prstGeom prst="rect">
            <a:avLst/>
          </a:prstGeom>
          <a:solidFill>
            <a:schemeClr val="accent5"/>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n-US" sz="2400" b="1" dirty="0">
                <a:latin typeface="+mj-lt"/>
              </a:rPr>
              <a:t>02</a:t>
            </a:r>
            <a:endParaRPr sz="2400" b="1" dirty="0">
              <a:latin typeface="+mj-lt"/>
            </a:endParaRPr>
          </a:p>
        </p:txBody>
      </p:sp>
      <p:sp>
        <p:nvSpPr>
          <p:cNvPr id="14" name="Shape 273"/>
          <p:cNvSpPr/>
          <p:nvPr/>
        </p:nvSpPr>
        <p:spPr>
          <a:xfrm>
            <a:off x="1809720" y="3571877"/>
            <a:ext cx="717096" cy="537823"/>
          </a:xfrm>
          <a:prstGeom prst="rect">
            <a:avLst/>
          </a:prstGeom>
          <a:solidFill>
            <a:schemeClr val="accent4"/>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n-US" sz="2400" b="1" dirty="0">
                <a:latin typeface="+mj-lt"/>
              </a:rPr>
              <a:t>03</a:t>
            </a:r>
            <a:endParaRPr sz="2400" b="1" dirty="0">
              <a:latin typeface="+mj-lt"/>
            </a:endParaRPr>
          </a:p>
        </p:txBody>
      </p:sp>
      <p:sp>
        <p:nvSpPr>
          <p:cNvPr id="17" name="Shape 276"/>
          <p:cNvSpPr/>
          <p:nvPr/>
        </p:nvSpPr>
        <p:spPr>
          <a:xfrm>
            <a:off x="1809720" y="4500571"/>
            <a:ext cx="717096" cy="537823"/>
          </a:xfrm>
          <a:prstGeom prst="rect">
            <a:avLst/>
          </a:prstGeom>
          <a:solidFill>
            <a:schemeClr val="accent2"/>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n-US" sz="2400" b="1" dirty="0">
                <a:latin typeface="+mj-lt"/>
              </a:rPr>
              <a:t>05</a:t>
            </a:r>
            <a:endParaRPr sz="2400" b="1" dirty="0">
              <a:latin typeface="+mj-lt"/>
            </a:endParaRPr>
          </a:p>
        </p:txBody>
      </p:sp>
      <p:sp>
        <p:nvSpPr>
          <p:cNvPr id="20" name="Shape 279"/>
          <p:cNvSpPr/>
          <p:nvPr/>
        </p:nvSpPr>
        <p:spPr>
          <a:xfrm>
            <a:off x="6191252" y="3571877"/>
            <a:ext cx="717097" cy="537823"/>
          </a:xfrm>
          <a:prstGeom prst="rect">
            <a:avLst/>
          </a:prstGeom>
          <a:solidFill>
            <a:schemeClr val="accent3"/>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n-US" sz="2400" b="1" dirty="0">
                <a:latin typeface="+mj-lt"/>
              </a:rPr>
              <a:t>04</a:t>
            </a:r>
            <a:endParaRPr sz="2400" b="1" dirty="0">
              <a:latin typeface="+mj-lt"/>
            </a:endParaRPr>
          </a:p>
        </p:txBody>
      </p:sp>
      <p:sp>
        <p:nvSpPr>
          <p:cNvPr id="23" name="Shape 282"/>
          <p:cNvSpPr/>
          <p:nvPr/>
        </p:nvSpPr>
        <p:spPr>
          <a:xfrm>
            <a:off x="6286502" y="4500571"/>
            <a:ext cx="717097" cy="537823"/>
          </a:xfrm>
          <a:prstGeom prst="rect">
            <a:avLst/>
          </a:prstGeom>
          <a:solidFill>
            <a:schemeClr val="accent1"/>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n-US" sz="2400" b="1" dirty="0">
                <a:latin typeface="+mj-lt"/>
              </a:rPr>
              <a:t>06</a:t>
            </a:r>
            <a:endParaRPr sz="2400" b="1" dirty="0">
              <a:latin typeface="+mj-lt"/>
            </a:endParaRPr>
          </a:p>
        </p:txBody>
      </p:sp>
      <p:sp>
        <p:nvSpPr>
          <p:cNvPr id="74" name="矩形 73"/>
          <p:cNvSpPr/>
          <p:nvPr/>
        </p:nvSpPr>
        <p:spPr>
          <a:xfrm>
            <a:off x="8197860" y="544490"/>
            <a:ext cx="3256020" cy="584775"/>
          </a:xfrm>
          <a:prstGeom prst="rect">
            <a:avLst/>
          </a:prstGeom>
        </p:spPr>
        <p:txBody>
          <a:bodyPr wrap="none">
            <a:spAutoFit/>
          </a:bodyPr>
          <a:lstStyle/>
          <a:p>
            <a:pPr algn="just"/>
            <a:r>
              <a:rPr lang="zh-TW" altLang="en-US" sz="3200" b="1" dirty="0" smtClean="0">
                <a:solidFill>
                  <a:srgbClr val="002060"/>
                </a:solidFill>
                <a:latin typeface="微軟正黑體" pitchFamily="34" charset="-120"/>
                <a:ea typeface="微軟正黑體" pitchFamily="34" charset="-120"/>
              </a:rPr>
              <a:t>你我都是擺渡人</a:t>
            </a:r>
            <a:r>
              <a:rPr lang="en-US" altLang="zh-TW" sz="3200" b="1" dirty="0" smtClean="0">
                <a:solidFill>
                  <a:srgbClr val="002060"/>
                </a:solidFill>
                <a:latin typeface="微軟正黑體" pitchFamily="34" charset="-120"/>
                <a:ea typeface="微軟正黑體" pitchFamily="34" charset="-120"/>
              </a:rPr>
              <a:t>!</a:t>
            </a:r>
            <a:endParaRPr lang="en-US" sz="3200" b="1" dirty="0">
              <a:solidFill>
                <a:srgbClr val="002060"/>
              </a:solidFill>
              <a:latin typeface="微軟正黑體" pitchFamily="34" charset="-120"/>
              <a:ea typeface="微軟正黑體" pitchFamily="34" charset="-120"/>
            </a:endParaRPr>
          </a:p>
        </p:txBody>
      </p:sp>
      <p:sp>
        <p:nvSpPr>
          <p:cNvPr id="75" name="矩形 74"/>
          <p:cNvSpPr/>
          <p:nvPr/>
        </p:nvSpPr>
        <p:spPr>
          <a:xfrm>
            <a:off x="1238216" y="1357299"/>
            <a:ext cx="9620317" cy="1015663"/>
          </a:xfrm>
          <a:prstGeom prst="rect">
            <a:avLst/>
          </a:prstGeom>
        </p:spPr>
        <p:txBody>
          <a:bodyPr wrap="square">
            <a:spAutoFit/>
          </a:bodyPr>
          <a:lstStyle/>
          <a:p>
            <a:pPr algn="just"/>
            <a:r>
              <a:rPr lang="zh-TW" altLang="en-US" sz="6000" b="1" dirty="0" smtClean="0">
                <a:solidFill>
                  <a:srgbClr val="FF0000"/>
                </a:solidFill>
                <a:latin typeface="微軟正黑體" pitchFamily="34" charset="-120"/>
                <a:ea typeface="微軟正黑體" pitchFamily="34" charset="-120"/>
              </a:rPr>
              <a:t>校園性騷擾常見樣態</a:t>
            </a:r>
            <a:endParaRPr lang="en-US" sz="6000" b="1" dirty="0">
              <a:solidFill>
                <a:srgbClr val="FF0000"/>
              </a:solidFill>
              <a:latin typeface="微軟正黑體" pitchFamily="34" charset="-120"/>
              <a:ea typeface="微軟正黑體" pitchFamily="34" charset="-120"/>
            </a:endParaRPr>
          </a:p>
        </p:txBody>
      </p:sp>
      <p:sp>
        <p:nvSpPr>
          <p:cNvPr id="82" name="矩形 81"/>
          <p:cNvSpPr/>
          <p:nvPr/>
        </p:nvSpPr>
        <p:spPr>
          <a:xfrm>
            <a:off x="2762227" y="2643183"/>
            <a:ext cx="1826141" cy="584775"/>
          </a:xfrm>
          <a:prstGeom prst="rect">
            <a:avLst/>
          </a:prstGeom>
        </p:spPr>
        <p:txBody>
          <a:bodyPr wrap="none">
            <a:spAutoFit/>
          </a:bodyPr>
          <a:lstStyle/>
          <a:p>
            <a:pPr algn="just"/>
            <a:r>
              <a:rPr lang="zh-TW" altLang="en-US" sz="3200" b="1" dirty="0" smtClean="0">
                <a:solidFill>
                  <a:srgbClr val="002060"/>
                </a:solidFill>
                <a:latin typeface="微軟正黑體" pitchFamily="34" charset="-120"/>
                <a:ea typeface="微軟正黑體" pitchFamily="34" charset="-120"/>
              </a:rPr>
              <a:t>觸摸身體</a:t>
            </a:r>
            <a:endParaRPr lang="en-US" sz="3200" b="1" dirty="0">
              <a:solidFill>
                <a:srgbClr val="002060"/>
              </a:solidFill>
              <a:latin typeface="微軟正黑體" pitchFamily="34" charset="-120"/>
              <a:ea typeface="微軟正黑體" pitchFamily="34" charset="-120"/>
            </a:endParaRPr>
          </a:p>
        </p:txBody>
      </p:sp>
      <p:sp>
        <p:nvSpPr>
          <p:cNvPr id="83" name="矩形 82"/>
          <p:cNvSpPr/>
          <p:nvPr/>
        </p:nvSpPr>
        <p:spPr>
          <a:xfrm>
            <a:off x="7048507" y="2643183"/>
            <a:ext cx="1826141" cy="584775"/>
          </a:xfrm>
          <a:prstGeom prst="rect">
            <a:avLst/>
          </a:prstGeom>
        </p:spPr>
        <p:txBody>
          <a:bodyPr wrap="none">
            <a:spAutoFit/>
          </a:bodyPr>
          <a:lstStyle/>
          <a:p>
            <a:pPr algn="just"/>
            <a:r>
              <a:rPr lang="zh-TW" altLang="en-US" sz="3200" b="1" dirty="0" smtClean="0">
                <a:solidFill>
                  <a:srgbClr val="C00000"/>
                </a:solidFill>
                <a:latin typeface="微軟正黑體" pitchFamily="34" charset="-120"/>
                <a:ea typeface="微軟正黑體" pitchFamily="34" charset="-120"/>
              </a:rPr>
              <a:t>言語騷擾</a:t>
            </a:r>
            <a:endParaRPr lang="en-US" sz="3200" b="1" dirty="0">
              <a:solidFill>
                <a:srgbClr val="C00000"/>
              </a:solidFill>
              <a:latin typeface="微軟正黑體" pitchFamily="34" charset="-120"/>
              <a:ea typeface="微軟正黑體" pitchFamily="34" charset="-120"/>
            </a:endParaRPr>
          </a:p>
        </p:txBody>
      </p:sp>
      <p:sp>
        <p:nvSpPr>
          <p:cNvPr id="84" name="矩形 83"/>
          <p:cNvSpPr/>
          <p:nvPr/>
        </p:nvSpPr>
        <p:spPr>
          <a:xfrm>
            <a:off x="2666977" y="3571877"/>
            <a:ext cx="1826141" cy="584775"/>
          </a:xfrm>
          <a:prstGeom prst="rect">
            <a:avLst/>
          </a:prstGeom>
        </p:spPr>
        <p:txBody>
          <a:bodyPr wrap="none">
            <a:spAutoFit/>
          </a:bodyPr>
          <a:lstStyle/>
          <a:p>
            <a:pPr algn="just"/>
            <a:r>
              <a:rPr lang="zh-TW" altLang="en-US" sz="3200" b="1" dirty="0" smtClean="0">
                <a:solidFill>
                  <a:srgbClr val="FFC000"/>
                </a:solidFill>
                <a:latin typeface="微軟正黑體" pitchFamily="34" charset="-120"/>
                <a:ea typeface="微軟正黑體" pitchFamily="34" charset="-120"/>
              </a:rPr>
              <a:t>不雅言行</a:t>
            </a:r>
            <a:endParaRPr lang="en-US" sz="3200" b="1" dirty="0">
              <a:solidFill>
                <a:srgbClr val="FFC000"/>
              </a:solidFill>
              <a:latin typeface="微軟正黑體" pitchFamily="34" charset="-120"/>
              <a:ea typeface="微軟正黑體" pitchFamily="34" charset="-120"/>
            </a:endParaRPr>
          </a:p>
        </p:txBody>
      </p:sp>
      <p:sp>
        <p:nvSpPr>
          <p:cNvPr id="85" name="矩形 84"/>
          <p:cNvSpPr/>
          <p:nvPr/>
        </p:nvSpPr>
        <p:spPr>
          <a:xfrm>
            <a:off x="7048507" y="3571877"/>
            <a:ext cx="1826141" cy="584775"/>
          </a:xfrm>
          <a:prstGeom prst="rect">
            <a:avLst/>
          </a:prstGeom>
        </p:spPr>
        <p:txBody>
          <a:bodyPr wrap="none">
            <a:spAutoFit/>
          </a:bodyPr>
          <a:lstStyle/>
          <a:p>
            <a:pPr algn="just"/>
            <a:r>
              <a:rPr lang="zh-TW" altLang="en-US" sz="3200" b="1" dirty="0" smtClean="0">
                <a:solidFill>
                  <a:srgbClr val="92D050"/>
                </a:solidFill>
                <a:latin typeface="微軟正黑體" pitchFamily="34" charset="-120"/>
                <a:ea typeface="微軟正黑體" pitchFamily="34" charset="-120"/>
              </a:rPr>
              <a:t>偷窺偷拍</a:t>
            </a:r>
            <a:endParaRPr lang="en-US" sz="3200" b="1" dirty="0">
              <a:solidFill>
                <a:srgbClr val="92D050"/>
              </a:solidFill>
              <a:latin typeface="微軟正黑體" pitchFamily="34" charset="-120"/>
              <a:ea typeface="微軟正黑體" pitchFamily="34" charset="-120"/>
            </a:endParaRPr>
          </a:p>
        </p:txBody>
      </p:sp>
      <p:sp>
        <p:nvSpPr>
          <p:cNvPr id="86" name="矩形 85"/>
          <p:cNvSpPr/>
          <p:nvPr/>
        </p:nvSpPr>
        <p:spPr>
          <a:xfrm>
            <a:off x="2762227" y="4500571"/>
            <a:ext cx="1826141" cy="584775"/>
          </a:xfrm>
          <a:prstGeom prst="rect">
            <a:avLst/>
          </a:prstGeom>
        </p:spPr>
        <p:txBody>
          <a:bodyPr wrap="none">
            <a:spAutoFit/>
          </a:bodyPr>
          <a:lstStyle/>
          <a:p>
            <a:pPr algn="just"/>
            <a:r>
              <a:rPr lang="zh-TW" altLang="en-US" sz="3200" b="1" dirty="0" smtClean="0">
                <a:solidFill>
                  <a:srgbClr val="2A9A72"/>
                </a:solidFill>
                <a:latin typeface="微軟正黑體" pitchFamily="34" charset="-120"/>
                <a:ea typeface="微軟正黑體" pitchFamily="34" charset="-120"/>
              </a:rPr>
              <a:t>裸露身體</a:t>
            </a:r>
            <a:endParaRPr lang="en-US" sz="3200" b="1" dirty="0">
              <a:solidFill>
                <a:srgbClr val="2A9A72"/>
              </a:solidFill>
              <a:latin typeface="微軟正黑體" pitchFamily="34" charset="-120"/>
              <a:ea typeface="微軟正黑體" pitchFamily="34" charset="-120"/>
            </a:endParaRPr>
          </a:p>
        </p:txBody>
      </p:sp>
      <p:sp>
        <p:nvSpPr>
          <p:cNvPr id="87" name="矩形 86"/>
          <p:cNvSpPr/>
          <p:nvPr/>
        </p:nvSpPr>
        <p:spPr>
          <a:xfrm>
            <a:off x="7143758" y="4500571"/>
            <a:ext cx="1826141" cy="584775"/>
          </a:xfrm>
          <a:prstGeom prst="rect">
            <a:avLst/>
          </a:prstGeom>
        </p:spPr>
        <p:txBody>
          <a:bodyPr wrap="none">
            <a:spAutoFit/>
          </a:bodyPr>
          <a:lstStyle/>
          <a:p>
            <a:pPr algn="just"/>
            <a:r>
              <a:rPr lang="zh-TW" altLang="en-US" sz="3200" b="1" dirty="0" smtClean="0">
                <a:solidFill>
                  <a:srgbClr val="0070C0"/>
                </a:solidFill>
                <a:latin typeface="微軟正黑體" pitchFamily="34" charset="-120"/>
                <a:ea typeface="微軟正黑體" pitchFamily="34" charset="-120"/>
              </a:rPr>
              <a:t>裸照散播</a:t>
            </a:r>
            <a:endParaRPr lang="en-US" sz="3200" b="1" dirty="0">
              <a:solidFill>
                <a:srgbClr val="0070C0"/>
              </a:solidFill>
              <a:latin typeface="微軟正黑體" pitchFamily="34" charset="-120"/>
              <a:ea typeface="微軟正黑體" pitchFamily="34" charset="-120"/>
            </a:endParaRPr>
          </a:p>
        </p:txBody>
      </p:sp>
      <p:sp>
        <p:nvSpPr>
          <p:cNvPr id="88" name="矩形 87"/>
          <p:cNvSpPr/>
          <p:nvPr/>
        </p:nvSpPr>
        <p:spPr>
          <a:xfrm>
            <a:off x="1714469" y="5357827"/>
            <a:ext cx="8572560" cy="646331"/>
          </a:xfrm>
          <a:prstGeom prst="rect">
            <a:avLst/>
          </a:prstGeom>
        </p:spPr>
        <p:txBody>
          <a:bodyPr wrap="square">
            <a:spAutoFit/>
          </a:bodyPr>
          <a:lstStyle/>
          <a:p>
            <a:pPr algn="just"/>
            <a:r>
              <a:rPr lang="en-US" altLang="zh-TW" dirty="0" smtClean="0">
                <a:solidFill>
                  <a:srgbClr val="FF3300"/>
                </a:solidFill>
                <a:latin typeface="微軟正黑體" pitchFamily="34" charset="-120"/>
                <a:ea typeface="微軟正黑體" pitchFamily="34" charset="-120"/>
              </a:rPr>
              <a:t>(</a:t>
            </a:r>
            <a:r>
              <a:rPr lang="zh-TW" altLang="en-US" dirty="0" smtClean="0">
                <a:solidFill>
                  <a:srgbClr val="FF3300"/>
                </a:solidFill>
                <a:latin typeface="微軟正黑體" pitchFamily="34" charset="-120"/>
                <a:ea typeface="微軟正黑體" pitchFamily="34" charset="-120"/>
              </a:rPr>
              <a:t>校園常見校騷擾行為有：偷看私密處、摸胸部、刷屁股、脫褲子、掀裙子、不當追求、分手暴力、言語性別歧視</a:t>
            </a:r>
            <a:r>
              <a:rPr lang="en-US" altLang="zh-TW" dirty="0" smtClean="0">
                <a:solidFill>
                  <a:srgbClr val="FF3300"/>
                </a:solidFill>
                <a:latin typeface="微軟正黑體" pitchFamily="34" charset="-120"/>
                <a:ea typeface="微軟正黑體" pitchFamily="34" charset="-120"/>
              </a:rPr>
              <a:t>…</a:t>
            </a:r>
            <a:r>
              <a:rPr lang="zh-TW" altLang="en-US" dirty="0" smtClean="0">
                <a:solidFill>
                  <a:srgbClr val="FF3300"/>
                </a:solidFill>
                <a:latin typeface="微軟正黑體" pitchFamily="34" charset="-120"/>
                <a:ea typeface="微軟正黑體" pitchFamily="34" charset="-120"/>
              </a:rPr>
              <a:t>等</a:t>
            </a:r>
            <a:r>
              <a:rPr lang="en-US" altLang="zh-TW" dirty="0" smtClean="0">
                <a:solidFill>
                  <a:srgbClr val="FF3300"/>
                </a:solidFill>
                <a:latin typeface="微軟正黑體" pitchFamily="34" charset="-120"/>
                <a:ea typeface="微軟正黑體" pitchFamily="34" charset="-120"/>
              </a:rPr>
              <a:t>)</a:t>
            </a:r>
            <a:r>
              <a:rPr lang="zh-TW" altLang="en-US" dirty="0" smtClean="0">
                <a:solidFill>
                  <a:srgbClr val="FF3300"/>
                </a:solidFill>
                <a:latin typeface="微軟正黑體" pitchFamily="34" charset="-120"/>
                <a:ea typeface="微軟正黑體" pitchFamily="34" charset="-120"/>
              </a:rPr>
              <a:t> </a:t>
            </a:r>
          </a:p>
        </p:txBody>
      </p:sp>
    </p:spTree>
    <p:extLst>
      <p:ext uri="{BB962C8B-B14F-4D97-AF65-F5344CB8AC3E}">
        <p14:creationId xmlns:p14="http://schemas.microsoft.com/office/powerpoint/2010/main" xmlns="" val="3556101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8327C5-B821-4FE9-A59A-A60D9EB59A9A}" type="slidenum">
              <a:rPr lang="en-US" smtClean="0"/>
              <a:pPr/>
              <a:t>29</a:t>
            </a:fld>
            <a:endParaRPr lang="en-US" dirty="0"/>
          </a:p>
        </p:txBody>
      </p:sp>
      <p:sp>
        <p:nvSpPr>
          <p:cNvPr id="8" name="Shape 267"/>
          <p:cNvSpPr/>
          <p:nvPr/>
        </p:nvSpPr>
        <p:spPr>
          <a:xfrm>
            <a:off x="1949421" y="3502021"/>
            <a:ext cx="717096" cy="537823"/>
          </a:xfrm>
          <a:prstGeom prst="rect">
            <a:avLst/>
          </a:prstGeom>
          <a:solidFill>
            <a:schemeClr val="accent6"/>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n-US" sz="2400" b="1" dirty="0">
                <a:latin typeface="+mj-lt"/>
              </a:rPr>
              <a:t>01</a:t>
            </a:r>
            <a:endParaRPr sz="2400" b="1" dirty="0">
              <a:latin typeface="+mj-lt"/>
            </a:endParaRPr>
          </a:p>
        </p:txBody>
      </p:sp>
      <p:sp>
        <p:nvSpPr>
          <p:cNvPr id="11" name="Shape 270"/>
          <p:cNvSpPr/>
          <p:nvPr/>
        </p:nvSpPr>
        <p:spPr>
          <a:xfrm>
            <a:off x="6140452" y="3430583"/>
            <a:ext cx="717097" cy="537823"/>
          </a:xfrm>
          <a:prstGeom prst="rect">
            <a:avLst/>
          </a:prstGeom>
          <a:solidFill>
            <a:schemeClr val="accent5"/>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n-US" sz="2400" b="1" dirty="0">
                <a:solidFill>
                  <a:schemeClr val="bg1">
                    <a:lumMod val="50000"/>
                  </a:schemeClr>
                </a:solidFill>
                <a:latin typeface="+mj-lt"/>
              </a:rPr>
              <a:t>02</a:t>
            </a:r>
            <a:endParaRPr sz="2400" b="1" dirty="0">
              <a:solidFill>
                <a:schemeClr val="bg1">
                  <a:lumMod val="50000"/>
                </a:schemeClr>
              </a:solidFill>
              <a:latin typeface="+mj-lt"/>
            </a:endParaRPr>
          </a:p>
        </p:txBody>
      </p:sp>
      <p:sp>
        <p:nvSpPr>
          <p:cNvPr id="14" name="Shape 273"/>
          <p:cNvSpPr/>
          <p:nvPr/>
        </p:nvSpPr>
        <p:spPr>
          <a:xfrm>
            <a:off x="1949421" y="4859343"/>
            <a:ext cx="717096" cy="537823"/>
          </a:xfrm>
          <a:prstGeom prst="rect">
            <a:avLst/>
          </a:prstGeom>
          <a:solidFill>
            <a:schemeClr val="accent4"/>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n-US" sz="2400" b="1" dirty="0">
                <a:latin typeface="+mj-lt"/>
              </a:rPr>
              <a:t>03</a:t>
            </a:r>
            <a:endParaRPr sz="2400" b="1" dirty="0">
              <a:latin typeface="+mj-lt"/>
            </a:endParaRPr>
          </a:p>
        </p:txBody>
      </p:sp>
      <p:sp>
        <p:nvSpPr>
          <p:cNvPr id="20" name="Shape 279"/>
          <p:cNvSpPr/>
          <p:nvPr/>
        </p:nvSpPr>
        <p:spPr>
          <a:xfrm>
            <a:off x="6140452" y="4859343"/>
            <a:ext cx="717097" cy="537823"/>
          </a:xfrm>
          <a:prstGeom prst="rect">
            <a:avLst/>
          </a:prstGeom>
          <a:solidFill>
            <a:schemeClr val="accent3"/>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n-US" sz="2400" b="1" dirty="0">
                <a:latin typeface="+mj-lt"/>
              </a:rPr>
              <a:t>04</a:t>
            </a:r>
            <a:endParaRPr sz="2400" b="1" dirty="0">
              <a:latin typeface="+mj-lt"/>
            </a:endParaRPr>
          </a:p>
        </p:txBody>
      </p:sp>
      <p:sp>
        <p:nvSpPr>
          <p:cNvPr id="74" name="矩形 73"/>
          <p:cNvSpPr/>
          <p:nvPr/>
        </p:nvSpPr>
        <p:spPr>
          <a:xfrm>
            <a:off x="8172460" y="531790"/>
            <a:ext cx="3256020" cy="584775"/>
          </a:xfrm>
          <a:prstGeom prst="rect">
            <a:avLst/>
          </a:prstGeom>
        </p:spPr>
        <p:txBody>
          <a:bodyPr wrap="none">
            <a:spAutoFit/>
          </a:bodyPr>
          <a:lstStyle/>
          <a:p>
            <a:pPr algn="just"/>
            <a:r>
              <a:rPr lang="zh-TW" altLang="en-US" sz="3200" b="1" dirty="0" smtClean="0">
                <a:solidFill>
                  <a:srgbClr val="002060"/>
                </a:solidFill>
                <a:latin typeface="微軟正黑體" pitchFamily="34" charset="-120"/>
                <a:ea typeface="微軟正黑體" pitchFamily="34" charset="-120"/>
              </a:rPr>
              <a:t>你我都是擺渡人</a:t>
            </a:r>
            <a:r>
              <a:rPr lang="en-US" altLang="zh-TW" sz="3200" b="1" dirty="0" smtClean="0">
                <a:solidFill>
                  <a:srgbClr val="002060"/>
                </a:solidFill>
                <a:latin typeface="微軟正黑體" pitchFamily="34" charset="-120"/>
                <a:ea typeface="微軟正黑體" pitchFamily="34" charset="-120"/>
              </a:rPr>
              <a:t>!</a:t>
            </a:r>
            <a:endParaRPr lang="en-US" sz="3200" b="1" dirty="0">
              <a:solidFill>
                <a:srgbClr val="002060"/>
              </a:solidFill>
              <a:latin typeface="微軟正黑體" pitchFamily="34" charset="-120"/>
              <a:ea typeface="微軟正黑體" pitchFamily="34" charset="-120"/>
            </a:endParaRPr>
          </a:p>
        </p:txBody>
      </p:sp>
      <p:sp>
        <p:nvSpPr>
          <p:cNvPr id="75" name="矩形 74"/>
          <p:cNvSpPr/>
          <p:nvPr/>
        </p:nvSpPr>
        <p:spPr>
          <a:xfrm>
            <a:off x="920716" y="1750999"/>
            <a:ext cx="9620317" cy="1015663"/>
          </a:xfrm>
          <a:prstGeom prst="rect">
            <a:avLst/>
          </a:prstGeom>
        </p:spPr>
        <p:txBody>
          <a:bodyPr wrap="square">
            <a:spAutoFit/>
          </a:bodyPr>
          <a:lstStyle/>
          <a:p>
            <a:pPr algn="just"/>
            <a:r>
              <a:rPr lang="zh-TW" altLang="en-US" sz="6000" b="1" dirty="0" smtClean="0">
                <a:solidFill>
                  <a:srgbClr val="FF0000"/>
                </a:solidFill>
                <a:latin typeface="微軟正黑體" pitchFamily="34" charset="-120"/>
                <a:ea typeface="微軟正黑體" pitchFamily="34" charset="-120"/>
              </a:rPr>
              <a:t>校園性侵害常見樣態</a:t>
            </a:r>
            <a:endParaRPr lang="en-US" sz="6000" b="1" dirty="0">
              <a:solidFill>
                <a:srgbClr val="FF0000"/>
              </a:solidFill>
              <a:latin typeface="微軟正黑體" pitchFamily="34" charset="-120"/>
              <a:ea typeface="微軟正黑體" pitchFamily="34" charset="-120"/>
            </a:endParaRPr>
          </a:p>
        </p:txBody>
      </p:sp>
      <p:sp>
        <p:nvSpPr>
          <p:cNvPr id="82" name="矩形 81"/>
          <p:cNvSpPr/>
          <p:nvPr/>
        </p:nvSpPr>
        <p:spPr>
          <a:xfrm>
            <a:off x="2711427" y="3430582"/>
            <a:ext cx="2114681" cy="1077218"/>
          </a:xfrm>
          <a:prstGeom prst="rect">
            <a:avLst/>
          </a:prstGeom>
        </p:spPr>
        <p:txBody>
          <a:bodyPr wrap="none">
            <a:spAutoFit/>
          </a:bodyPr>
          <a:lstStyle/>
          <a:p>
            <a:pPr algn="just"/>
            <a:r>
              <a:rPr lang="zh-TW" altLang="en-US" sz="3200" b="1" dirty="0" smtClean="0">
                <a:solidFill>
                  <a:srgbClr val="002060"/>
                </a:solidFill>
                <a:latin typeface="微軟正黑體" pitchFamily="34" charset="-120"/>
                <a:ea typeface="微軟正黑體" pitchFamily="34" charset="-120"/>
              </a:rPr>
              <a:t>性探索</a:t>
            </a:r>
            <a:endParaRPr lang="en-US" altLang="zh-TW" sz="3200" b="1" dirty="0" smtClean="0">
              <a:solidFill>
                <a:srgbClr val="002060"/>
              </a:solidFill>
              <a:latin typeface="微軟正黑體" pitchFamily="34" charset="-120"/>
              <a:ea typeface="微軟正黑體" pitchFamily="34" charset="-120"/>
            </a:endParaRPr>
          </a:p>
          <a:p>
            <a:pPr algn="just"/>
            <a:r>
              <a:rPr lang="en-US" altLang="zh-TW" sz="3200" b="1" dirty="0" smtClean="0">
                <a:solidFill>
                  <a:srgbClr val="002060"/>
                </a:solidFill>
                <a:latin typeface="微軟正黑體" pitchFamily="34" charset="-120"/>
                <a:ea typeface="微軟正黑體" pitchFamily="34" charset="-120"/>
              </a:rPr>
              <a:t>(</a:t>
            </a:r>
            <a:r>
              <a:rPr lang="zh-TW" altLang="en-US" sz="3200" b="1" dirty="0" smtClean="0">
                <a:solidFill>
                  <a:srgbClr val="002060"/>
                </a:solidFill>
                <a:latin typeface="微軟正黑體" pitchFamily="34" charset="-120"/>
                <a:ea typeface="微軟正黑體" pitchFamily="34" charset="-120"/>
              </a:rPr>
              <a:t>口交指交</a:t>
            </a:r>
            <a:r>
              <a:rPr lang="en-US" altLang="zh-TW" sz="3200" b="1" dirty="0" smtClean="0">
                <a:solidFill>
                  <a:srgbClr val="002060"/>
                </a:solidFill>
                <a:latin typeface="微軟正黑體" pitchFamily="34" charset="-120"/>
                <a:ea typeface="微軟正黑體" pitchFamily="34" charset="-120"/>
              </a:rPr>
              <a:t>)</a:t>
            </a:r>
            <a:endParaRPr lang="en-US" sz="3200" b="1" dirty="0">
              <a:solidFill>
                <a:srgbClr val="002060"/>
              </a:solidFill>
              <a:latin typeface="微軟正黑體" pitchFamily="34" charset="-120"/>
              <a:ea typeface="微軟正黑體" pitchFamily="34" charset="-120"/>
            </a:endParaRPr>
          </a:p>
        </p:txBody>
      </p:sp>
      <p:sp>
        <p:nvSpPr>
          <p:cNvPr id="83" name="矩形 82"/>
          <p:cNvSpPr/>
          <p:nvPr/>
        </p:nvSpPr>
        <p:spPr>
          <a:xfrm>
            <a:off x="6997707" y="3430582"/>
            <a:ext cx="2935419" cy="1077218"/>
          </a:xfrm>
          <a:prstGeom prst="rect">
            <a:avLst/>
          </a:prstGeom>
        </p:spPr>
        <p:txBody>
          <a:bodyPr wrap="none">
            <a:spAutoFit/>
          </a:bodyPr>
          <a:lstStyle/>
          <a:p>
            <a:pPr algn="just"/>
            <a:r>
              <a:rPr lang="zh-TW" altLang="en-US" sz="3200" b="1" dirty="0" smtClean="0">
                <a:solidFill>
                  <a:schemeClr val="bg1">
                    <a:lumMod val="50000"/>
                  </a:schemeClr>
                </a:solidFill>
                <a:latin typeface="微軟正黑體" pitchFamily="34" charset="-120"/>
                <a:ea typeface="微軟正黑體" pitchFamily="34" charset="-120"/>
              </a:rPr>
              <a:t>性行為</a:t>
            </a:r>
            <a:endParaRPr lang="en-US" altLang="zh-TW" sz="3200" b="1" dirty="0" smtClean="0">
              <a:solidFill>
                <a:schemeClr val="bg1">
                  <a:lumMod val="50000"/>
                </a:schemeClr>
              </a:solidFill>
              <a:latin typeface="微軟正黑體" pitchFamily="34" charset="-120"/>
              <a:ea typeface="微軟正黑體" pitchFamily="34" charset="-120"/>
            </a:endParaRPr>
          </a:p>
          <a:p>
            <a:pPr algn="just"/>
            <a:r>
              <a:rPr lang="en-US" altLang="zh-TW" sz="3200" b="1" dirty="0" smtClean="0">
                <a:solidFill>
                  <a:schemeClr val="bg1">
                    <a:lumMod val="50000"/>
                  </a:schemeClr>
                </a:solidFill>
                <a:latin typeface="微軟正黑體" pitchFamily="34" charset="-120"/>
                <a:ea typeface="微軟正黑體" pitchFamily="34" charset="-120"/>
              </a:rPr>
              <a:t>(</a:t>
            </a:r>
            <a:r>
              <a:rPr lang="zh-TW" altLang="en-US" sz="3200" b="1" dirty="0" smtClean="0">
                <a:solidFill>
                  <a:schemeClr val="bg1">
                    <a:lumMod val="50000"/>
                  </a:schemeClr>
                </a:solidFill>
                <a:latin typeface="微軟正黑體" pitchFamily="34" charset="-120"/>
                <a:ea typeface="微軟正黑體" pitchFamily="34" charset="-120"/>
              </a:rPr>
              <a:t>合意、非合意</a:t>
            </a:r>
            <a:r>
              <a:rPr lang="en-US" altLang="zh-TW" sz="3200" b="1" dirty="0" smtClean="0">
                <a:solidFill>
                  <a:schemeClr val="bg1">
                    <a:lumMod val="50000"/>
                  </a:schemeClr>
                </a:solidFill>
                <a:latin typeface="微軟正黑體" pitchFamily="34" charset="-120"/>
                <a:ea typeface="微軟正黑體" pitchFamily="34" charset="-120"/>
              </a:rPr>
              <a:t>)</a:t>
            </a:r>
            <a:endParaRPr lang="en-US" sz="3200" b="1" dirty="0">
              <a:solidFill>
                <a:schemeClr val="bg1">
                  <a:lumMod val="50000"/>
                </a:schemeClr>
              </a:solidFill>
              <a:latin typeface="微軟正黑體" pitchFamily="34" charset="-120"/>
              <a:ea typeface="微軟正黑體" pitchFamily="34" charset="-120"/>
            </a:endParaRPr>
          </a:p>
        </p:txBody>
      </p:sp>
      <p:sp>
        <p:nvSpPr>
          <p:cNvPr id="84" name="矩形 83"/>
          <p:cNvSpPr/>
          <p:nvPr/>
        </p:nvSpPr>
        <p:spPr>
          <a:xfrm>
            <a:off x="2616177" y="4859342"/>
            <a:ext cx="1826141" cy="584775"/>
          </a:xfrm>
          <a:prstGeom prst="rect">
            <a:avLst/>
          </a:prstGeom>
        </p:spPr>
        <p:txBody>
          <a:bodyPr wrap="none">
            <a:spAutoFit/>
          </a:bodyPr>
          <a:lstStyle/>
          <a:p>
            <a:pPr algn="just"/>
            <a:r>
              <a:rPr lang="zh-TW" altLang="en-US" sz="3200" b="1" dirty="0" smtClean="0">
                <a:solidFill>
                  <a:schemeClr val="accent4">
                    <a:lumMod val="75000"/>
                  </a:schemeClr>
                </a:solidFill>
                <a:latin typeface="微軟正黑體" pitchFamily="34" charset="-120"/>
                <a:ea typeface="微軟正黑體" pitchFamily="34" charset="-120"/>
              </a:rPr>
              <a:t>強制誘騙</a:t>
            </a:r>
            <a:endParaRPr lang="en-US" altLang="zh-TW" sz="3200" b="1" dirty="0" smtClean="0">
              <a:solidFill>
                <a:schemeClr val="accent4">
                  <a:lumMod val="75000"/>
                </a:schemeClr>
              </a:solidFill>
              <a:latin typeface="微軟正黑體" pitchFamily="34" charset="-120"/>
              <a:ea typeface="微軟正黑體" pitchFamily="34" charset="-120"/>
            </a:endParaRPr>
          </a:p>
        </p:txBody>
      </p:sp>
      <p:sp>
        <p:nvSpPr>
          <p:cNvPr id="85" name="矩形 84"/>
          <p:cNvSpPr/>
          <p:nvPr/>
        </p:nvSpPr>
        <p:spPr>
          <a:xfrm>
            <a:off x="6997707" y="4859342"/>
            <a:ext cx="2236510" cy="584775"/>
          </a:xfrm>
          <a:prstGeom prst="rect">
            <a:avLst/>
          </a:prstGeom>
        </p:spPr>
        <p:txBody>
          <a:bodyPr wrap="none">
            <a:spAutoFit/>
          </a:bodyPr>
          <a:lstStyle/>
          <a:p>
            <a:pPr algn="just"/>
            <a:r>
              <a:rPr lang="zh-TW" altLang="en-US" sz="3200" b="1" dirty="0" smtClean="0">
                <a:solidFill>
                  <a:schemeClr val="accent6">
                    <a:lumMod val="60000"/>
                    <a:lumOff val="40000"/>
                  </a:schemeClr>
                </a:solidFill>
                <a:latin typeface="微軟正黑體" pitchFamily="34" charset="-120"/>
                <a:ea typeface="微軟正黑體" pitchFamily="34" charset="-120"/>
              </a:rPr>
              <a:t>使用違禁品</a:t>
            </a:r>
            <a:endParaRPr lang="en-US" sz="3200" b="1" dirty="0">
              <a:solidFill>
                <a:schemeClr val="accent6">
                  <a:lumMod val="60000"/>
                  <a:lumOff val="4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xmlns="" val="3556101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en-US" smtClean="0"/>
              <a:t>Your Date Here</a:t>
            </a:r>
            <a:endParaRPr lang="en-US"/>
          </a:p>
        </p:txBody>
      </p:sp>
      <p:sp>
        <p:nvSpPr>
          <p:cNvPr id="5" name="頁尾版面配置區 4"/>
          <p:cNvSpPr>
            <a:spLocks noGrp="1"/>
          </p:cNvSpPr>
          <p:nvPr>
            <p:ph type="ftr" sz="quarter" idx="11"/>
          </p:nvPr>
        </p:nvSpPr>
        <p:spPr/>
        <p:txBody>
          <a:bodyPr/>
          <a:lstStyle/>
          <a:p>
            <a:r>
              <a:rPr lang="en-US" smtClean="0"/>
              <a:t>Your Footer Here</a:t>
            </a:r>
            <a:endParaRPr lang="en-US"/>
          </a:p>
        </p:txBody>
      </p:sp>
      <p:sp>
        <p:nvSpPr>
          <p:cNvPr id="6" name="投影片編號版面配置區 5"/>
          <p:cNvSpPr>
            <a:spLocks noGrp="1"/>
          </p:cNvSpPr>
          <p:nvPr>
            <p:ph type="sldNum" sz="quarter" idx="12"/>
          </p:nvPr>
        </p:nvSpPr>
        <p:spPr/>
        <p:txBody>
          <a:bodyPr/>
          <a:lstStyle/>
          <a:p>
            <a:fld id="{7CD08052-46D4-4451-BCD3-D01F8058DAE8}" type="slidenum">
              <a:rPr lang="en-US" smtClean="0"/>
              <a:pPr/>
              <a:t>3</a:t>
            </a:fld>
            <a:endParaRPr lang="en-US"/>
          </a:p>
        </p:txBody>
      </p:sp>
      <p:sp>
        <p:nvSpPr>
          <p:cNvPr id="9" name="Title 4"/>
          <p:cNvSpPr txBox="1">
            <a:spLocks/>
          </p:cNvSpPr>
          <p:nvPr/>
        </p:nvSpPr>
        <p:spPr>
          <a:xfrm>
            <a:off x="882635" y="336528"/>
            <a:ext cx="7694645" cy="617612"/>
          </a:xfrm>
          <a:prstGeom prst="rect">
            <a:avLst/>
          </a:prstGeom>
        </p:spPr>
        <p:txBody>
          <a:bodyPr vert="horz" lIns="91440" tIns="45720" rIns="91440" bIns="45720" rtlCol="0" anchor="b">
            <a:normAutofit fontScale="550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8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j-cs"/>
              </a:rPr>
              <a:t>分享重點</a:t>
            </a:r>
            <a:endParaRPr kumimoji="0" lang="en-US" sz="8000"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j-cs"/>
            </a:endParaRPr>
          </a:p>
        </p:txBody>
      </p:sp>
      <p:sp>
        <p:nvSpPr>
          <p:cNvPr id="10" name="Freeform 43"/>
          <p:cNvSpPr/>
          <p:nvPr/>
        </p:nvSpPr>
        <p:spPr>
          <a:xfrm>
            <a:off x="1003301" y="1728774"/>
            <a:ext cx="1727200" cy="1785950"/>
          </a:xfrm>
          <a:custGeom>
            <a:avLst/>
            <a:gdLst/>
            <a:ahLst/>
            <a:cxnLst/>
            <a:rect l="l" t="t" r="r" b="b"/>
            <a:pathLst>
              <a:path w="832714" h="1146628">
                <a:moveTo>
                  <a:pt x="0" y="0"/>
                </a:moveTo>
                <a:lnTo>
                  <a:pt x="832414" y="0"/>
                </a:lnTo>
                <a:lnTo>
                  <a:pt x="460184" y="303271"/>
                </a:lnTo>
                <a:lnTo>
                  <a:pt x="625127" y="506031"/>
                </a:lnTo>
                <a:lnTo>
                  <a:pt x="758691" y="395800"/>
                </a:lnTo>
                <a:cubicBezTo>
                  <a:pt x="788193" y="369517"/>
                  <a:pt x="812868" y="344306"/>
                  <a:pt x="832714" y="320168"/>
                </a:cubicBezTo>
                <a:cubicBezTo>
                  <a:pt x="829496" y="382927"/>
                  <a:pt x="827887" y="452123"/>
                  <a:pt x="827887" y="527755"/>
                </a:cubicBezTo>
                <a:lnTo>
                  <a:pt x="827887" y="1146628"/>
                </a:lnTo>
                <a:lnTo>
                  <a:pt x="0" y="114662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44"/>
          <p:cNvSpPr/>
          <p:nvPr/>
        </p:nvSpPr>
        <p:spPr>
          <a:xfrm>
            <a:off x="1473200" y="4006853"/>
            <a:ext cx="873550" cy="859971"/>
          </a:xfrm>
          <a:custGeom>
            <a:avLst/>
            <a:gdLst>
              <a:gd name="connsiteX0" fmla="*/ 1146628 w 1146628"/>
              <a:gd name="connsiteY0" fmla="*/ 595793 h 1146628"/>
              <a:gd name="connsiteX1" fmla="*/ 1146628 w 1146628"/>
              <a:gd name="connsiteY1" fmla="*/ 888217 h 1146628"/>
              <a:gd name="connsiteX2" fmla="*/ 850416 w 1146628"/>
              <a:gd name="connsiteY2" fmla="*/ 888217 h 1146628"/>
              <a:gd name="connsiteX3" fmla="*/ 850416 w 1146628"/>
              <a:gd name="connsiteY3" fmla="*/ 880171 h 1146628"/>
              <a:gd name="connsiteX4" fmla="*/ 1105877 w 1146628"/>
              <a:gd name="connsiteY4" fmla="*/ 642009 h 1146628"/>
              <a:gd name="connsiteX5" fmla="*/ 0 w 1146628"/>
              <a:gd name="connsiteY5" fmla="*/ 0 h 1146628"/>
              <a:gd name="connsiteX6" fmla="*/ 643055 w 1146628"/>
              <a:gd name="connsiteY6" fmla="*/ 0 h 1146628"/>
              <a:gd name="connsiteX7" fmla="*/ 581679 w 1146628"/>
              <a:gd name="connsiteY7" fmla="*/ 29304 h 1146628"/>
              <a:gd name="connsiteX8" fmla="*/ 428804 w 1146628"/>
              <a:gd name="connsiteY8" fmla="*/ 145569 h 1146628"/>
              <a:gd name="connsiteX9" fmla="*/ 603403 w 1146628"/>
              <a:gd name="connsiteY9" fmla="*/ 349938 h 1146628"/>
              <a:gd name="connsiteX10" fmla="*/ 731737 w 1146628"/>
              <a:gd name="connsiteY10" fmla="*/ 256202 h 1146628"/>
              <a:gd name="connsiteX11" fmla="*/ 843979 w 1146628"/>
              <a:gd name="connsiteY11" fmla="*/ 224420 h 1146628"/>
              <a:gd name="connsiteX12" fmla="*/ 927658 w 1146628"/>
              <a:gd name="connsiteY12" fmla="*/ 250972 h 1146628"/>
              <a:gd name="connsiteX13" fmla="*/ 957428 w 1146628"/>
              <a:gd name="connsiteY13" fmla="*/ 323386 h 1146628"/>
              <a:gd name="connsiteX14" fmla="*/ 942543 w 1146628"/>
              <a:gd name="connsiteY14" fmla="*/ 394191 h 1146628"/>
              <a:gd name="connsiteX15" fmla="*/ 889841 w 1146628"/>
              <a:gd name="connsiteY15" fmla="*/ 475054 h 1146628"/>
              <a:gd name="connsiteX16" fmla="*/ 728921 w 1146628"/>
              <a:gd name="connsiteY16" fmla="*/ 650859 h 1146628"/>
              <a:gd name="connsiteX17" fmla="*/ 441678 w 1146628"/>
              <a:gd name="connsiteY17" fmla="*/ 941321 h 1146628"/>
              <a:gd name="connsiteX18" fmla="*/ 441678 w 1146628"/>
              <a:gd name="connsiteY18" fmla="*/ 1146628 h 1146628"/>
              <a:gd name="connsiteX19" fmla="*/ 0 w 1146628"/>
              <a:gd name="connsiteY19"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6628" h="1146628">
                <a:moveTo>
                  <a:pt x="1146628" y="595793"/>
                </a:moveTo>
                <a:lnTo>
                  <a:pt x="1146628" y="888217"/>
                </a:lnTo>
                <a:lnTo>
                  <a:pt x="850416" y="888217"/>
                </a:lnTo>
                <a:lnTo>
                  <a:pt x="850416" y="880171"/>
                </a:lnTo>
                <a:cubicBezTo>
                  <a:pt x="980761" y="763235"/>
                  <a:pt x="1065915" y="683848"/>
                  <a:pt x="1105877" y="642009"/>
                </a:cubicBezTo>
                <a:close/>
                <a:moveTo>
                  <a:pt x="0" y="0"/>
                </a:moveTo>
                <a:lnTo>
                  <a:pt x="643055" y="0"/>
                </a:lnTo>
                <a:lnTo>
                  <a:pt x="581679" y="29304"/>
                </a:lnTo>
                <a:cubicBezTo>
                  <a:pt x="540376" y="52638"/>
                  <a:pt x="489418" y="91393"/>
                  <a:pt x="428804" y="145569"/>
                </a:cubicBezTo>
                <a:lnTo>
                  <a:pt x="603403" y="349938"/>
                </a:lnTo>
                <a:cubicBezTo>
                  <a:pt x="651143" y="308635"/>
                  <a:pt x="693921" y="277390"/>
                  <a:pt x="731737" y="256202"/>
                </a:cubicBezTo>
                <a:cubicBezTo>
                  <a:pt x="769553" y="235014"/>
                  <a:pt x="806967" y="224420"/>
                  <a:pt x="843979" y="224420"/>
                </a:cubicBezTo>
                <a:cubicBezTo>
                  <a:pt x="879918" y="224420"/>
                  <a:pt x="907811" y="233271"/>
                  <a:pt x="927658" y="250972"/>
                </a:cubicBezTo>
                <a:cubicBezTo>
                  <a:pt x="947504" y="268673"/>
                  <a:pt x="957428" y="292811"/>
                  <a:pt x="957428" y="323386"/>
                </a:cubicBezTo>
                <a:cubicBezTo>
                  <a:pt x="957428" y="348061"/>
                  <a:pt x="952466" y="371662"/>
                  <a:pt x="942543" y="394191"/>
                </a:cubicBezTo>
                <a:cubicBezTo>
                  <a:pt x="932619" y="416720"/>
                  <a:pt x="915052" y="443674"/>
                  <a:pt x="889841" y="475054"/>
                </a:cubicBezTo>
                <a:cubicBezTo>
                  <a:pt x="864630" y="506433"/>
                  <a:pt x="810990" y="565035"/>
                  <a:pt x="728921" y="650859"/>
                </a:cubicBezTo>
                <a:lnTo>
                  <a:pt x="441678" y="941321"/>
                </a:lnTo>
                <a:lnTo>
                  <a:pt x="441678" y="1146628"/>
                </a:lnTo>
                <a:lnTo>
                  <a:pt x="0" y="114662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45"/>
          <p:cNvSpPr/>
          <p:nvPr/>
        </p:nvSpPr>
        <p:spPr>
          <a:xfrm>
            <a:off x="1917701" y="5165737"/>
            <a:ext cx="860852" cy="859971"/>
          </a:xfrm>
          <a:custGeom>
            <a:avLst/>
            <a:gdLst>
              <a:gd name="connsiteX0" fmla="*/ 1146628 w 1146628"/>
              <a:gd name="connsiteY0" fmla="*/ 452368 h 1146628"/>
              <a:gd name="connsiteX1" fmla="*/ 1146628 w 1146628"/>
              <a:gd name="connsiteY1" fmla="*/ 577914 h 1146628"/>
              <a:gd name="connsiteX2" fmla="*/ 1124886 w 1146628"/>
              <a:gd name="connsiteY2" fmla="*/ 567080 h 1146628"/>
              <a:gd name="connsiteX3" fmla="*/ 996049 w 1146628"/>
              <a:gd name="connsiteY3" fmla="*/ 535801 h 1146628"/>
              <a:gd name="connsiteX4" fmla="*/ 996049 w 1146628"/>
              <a:gd name="connsiteY4" fmla="*/ 530974 h 1146628"/>
              <a:gd name="connsiteX5" fmla="*/ 1107486 w 1146628"/>
              <a:gd name="connsiteY5" fmla="*/ 484810 h 1146628"/>
              <a:gd name="connsiteX6" fmla="*/ 0 w 1146628"/>
              <a:gd name="connsiteY6" fmla="*/ 0 h 1146628"/>
              <a:gd name="connsiteX7" fmla="*/ 601092 w 1146628"/>
              <a:gd name="connsiteY7" fmla="*/ 0 h 1146628"/>
              <a:gd name="connsiteX8" fmla="*/ 544969 w 1146628"/>
              <a:gd name="connsiteY8" fmla="*/ 21258 h 1146628"/>
              <a:gd name="connsiteX9" fmla="*/ 450529 w 1146628"/>
              <a:gd name="connsiteY9" fmla="*/ 76373 h 1146628"/>
              <a:gd name="connsiteX10" fmla="*/ 582483 w 1146628"/>
              <a:gd name="connsiteY10" fmla="*/ 288788 h 1146628"/>
              <a:gd name="connsiteX11" fmla="*/ 815818 w 1146628"/>
              <a:gd name="connsiteY11" fmla="*/ 213156 h 1146628"/>
              <a:gd name="connsiteX12" fmla="*/ 911968 w 1146628"/>
              <a:gd name="connsiteY12" fmla="*/ 235685 h 1146628"/>
              <a:gd name="connsiteX13" fmla="*/ 947773 w 1146628"/>
              <a:gd name="connsiteY13" fmla="*/ 304880 h 1146628"/>
              <a:gd name="connsiteX14" fmla="*/ 705587 w 1146628"/>
              <a:gd name="connsiteY14" fmla="*/ 428789 h 1146628"/>
              <a:gd name="connsiteX15" fmla="*/ 631564 w 1146628"/>
              <a:gd name="connsiteY15" fmla="*/ 428789 h 1146628"/>
              <a:gd name="connsiteX16" fmla="*/ 631564 w 1146628"/>
              <a:gd name="connsiteY16" fmla="*/ 667756 h 1146628"/>
              <a:gd name="connsiteX17" fmla="*/ 703978 w 1146628"/>
              <a:gd name="connsiteY17" fmla="*/ 667756 h 1146628"/>
              <a:gd name="connsiteX18" fmla="*/ 848807 w 1146628"/>
              <a:gd name="connsiteY18" fmla="*/ 681032 h 1146628"/>
              <a:gd name="connsiteX19" fmla="*/ 929267 w 1146628"/>
              <a:gd name="connsiteY19" fmla="*/ 720457 h 1146628"/>
              <a:gd name="connsiteX20" fmla="*/ 954209 w 1146628"/>
              <a:gd name="connsiteY20" fmla="*/ 794883 h 1146628"/>
              <a:gd name="connsiteX21" fmla="*/ 906336 w 1146628"/>
              <a:gd name="connsiteY21" fmla="*/ 887010 h 1146628"/>
              <a:gd name="connsiteX22" fmla="*/ 753864 w 1146628"/>
              <a:gd name="connsiteY22" fmla="*/ 916378 h 1146628"/>
              <a:gd name="connsiteX23" fmla="*/ 606219 w 1146628"/>
              <a:gd name="connsiteY23" fmla="*/ 897470 h 1146628"/>
              <a:gd name="connsiteX24" fmla="*/ 448919 w 1146628"/>
              <a:gd name="connsiteY24" fmla="*/ 839136 h 1146628"/>
              <a:gd name="connsiteX25" fmla="*/ 448919 w 1146628"/>
              <a:gd name="connsiteY25" fmla="*/ 1103046 h 1146628"/>
              <a:gd name="connsiteX26" fmla="*/ 539739 w 1146628"/>
              <a:gd name="connsiteY26" fmla="*/ 1133621 h 1146628"/>
              <a:gd name="connsiteX27" fmla="*/ 596443 w 1146628"/>
              <a:gd name="connsiteY27" fmla="*/ 1146628 h 1146628"/>
              <a:gd name="connsiteX28" fmla="*/ 0 w 1146628"/>
              <a:gd name="connsiteY28"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6628" h="1146628">
                <a:moveTo>
                  <a:pt x="1146628" y="452368"/>
                </a:moveTo>
                <a:lnTo>
                  <a:pt x="1146628" y="577914"/>
                </a:lnTo>
                <a:lnTo>
                  <a:pt x="1124886" y="567080"/>
                </a:lnTo>
                <a:cubicBezTo>
                  <a:pt x="1088075" y="552396"/>
                  <a:pt x="1045129" y="541970"/>
                  <a:pt x="996049" y="535801"/>
                </a:cubicBezTo>
                <a:lnTo>
                  <a:pt x="996049" y="530974"/>
                </a:lnTo>
                <a:cubicBezTo>
                  <a:pt x="1038156" y="519173"/>
                  <a:pt x="1075302" y="503785"/>
                  <a:pt x="1107486" y="484810"/>
                </a:cubicBezTo>
                <a:close/>
                <a:moveTo>
                  <a:pt x="0" y="0"/>
                </a:moveTo>
                <a:lnTo>
                  <a:pt x="601092" y="0"/>
                </a:lnTo>
                <a:lnTo>
                  <a:pt x="544969" y="21258"/>
                </a:lnTo>
                <a:cubicBezTo>
                  <a:pt x="513120" y="36546"/>
                  <a:pt x="481640" y="54917"/>
                  <a:pt x="450529" y="76373"/>
                </a:cubicBezTo>
                <a:lnTo>
                  <a:pt x="582483" y="288788"/>
                </a:lnTo>
                <a:cubicBezTo>
                  <a:pt x="662944" y="238367"/>
                  <a:pt x="740722" y="213156"/>
                  <a:pt x="815818" y="213156"/>
                </a:cubicBezTo>
                <a:cubicBezTo>
                  <a:pt x="856048" y="213156"/>
                  <a:pt x="888098" y="220666"/>
                  <a:pt x="911968" y="235685"/>
                </a:cubicBezTo>
                <a:cubicBezTo>
                  <a:pt x="935838" y="250704"/>
                  <a:pt x="947773" y="273769"/>
                  <a:pt x="947773" y="304880"/>
                </a:cubicBezTo>
                <a:cubicBezTo>
                  <a:pt x="947773" y="387486"/>
                  <a:pt x="867044" y="428789"/>
                  <a:pt x="705587" y="428789"/>
                </a:cubicBezTo>
                <a:lnTo>
                  <a:pt x="631564" y="428789"/>
                </a:lnTo>
                <a:lnTo>
                  <a:pt x="631564" y="667756"/>
                </a:lnTo>
                <a:lnTo>
                  <a:pt x="703978" y="667756"/>
                </a:lnTo>
                <a:cubicBezTo>
                  <a:pt x="763519" y="667756"/>
                  <a:pt x="811795" y="672181"/>
                  <a:pt x="848807" y="681032"/>
                </a:cubicBezTo>
                <a:cubicBezTo>
                  <a:pt x="885818" y="689883"/>
                  <a:pt x="912638" y="703024"/>
                  <a:pt x="929267" y="720457"/>
                </a:cubicBezTo>
                <a:cubicBezTo>
                  <a:pt x="945895" y="737890"/>
                  <a:pt x="954209" y="762699"/>
                  <a:pt x="954209" y="794883"/>
                </a:cubicBezTo>
                <a:cubicBezTo>
                  <a:pt x="954209" y="836722"/>
                  <a:pt x="938252" y="867431"/>
                  <a:pt x="906336" y="887010"/>
                </a:cubicBezTo>
                <a:cubicBezTo>
                  <a:pt x="874420" y="906589"/>
                  <a:pt x="823596" y="916378"/>
                  <a:pt x="753864" y="916378"/>
                </a:cubicBezTo>
                <a:cubicBezTo>
                  <a:pt x="708806" y="916378"/>
                  <a:pt x="659591" y="910075"/>
                  <a:pt x="606219" y="897470"/>
                </a:cubicBezTo>
                <a:cubicBezTo>
                  <a:pt x="552847" y="884864"/>
                  <a:pt x="500414" y="865420"/>
                  <a:pt x="448919" y="839136"/>
                </a:cubicBezTo>
                <a:lnTo>
                  <a:pt x="448919" y="1103046"/>
                </a:lnTo>
                <a:cubicBezTo>
                  <a:pt x="480299" y="1115115"/>
                  <a:pt x="510572" y="1125306"/>
                  <a:pt x="539739" y="1133621"/>
                </a:cubicBezTo>
                <a:lnTo>
                  <a:pt x="596443" y="1146628"/>
                </a:lnTo>
                <a:lnTo>
                  <a:pt x="0" y="1146628"/>
                </a:ln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46"/>
          <p:cNvSpPr/>
          <p:nvPr/>
        </p:nvSpPr>
        <p:spPr>
          <a:xfrm>
            <a:off x="5448300" y="3859214"/>
            <a:ext cx="706585" cy="859971"/>
          </a:xfrm>
          <a:custGeom>
            <a:avLst/>
            <a:gdLst/>
            <a:ahLst/>
            <a:cxnLst/>
            <a:rect l="l" t="t" r="r" b="b"/>
            <a:pathLst>
              <a:path w="897083" h="1146628">
                <a:moveTo>
                  <a:pt x="888232" y="375685"/>
                </a:moveTo>
                <a:lnTo>
                  <a:pt x="897083" y="375685"/>
                </a:lnTo>
                <a:cubicBezTo>
                  <a:pt x="896010" y="377831"/>
                  <a:pt x="894535" y="400762"/>
                  <a:pt x="892657" y="444479"/>
                </a:cubicBezTo>
                <a:cubicBezTo>
                  <a:pt x="890780" y="488196"/>
                  <a:pt x="889841" y="522928"/>
                  <a:pt x="889841" y="548675"/>
                </a:cubicBezTo>
                <a:lnTo>
                  <a:pt x="889841" y="685457"/>
                </a:lnTo>
                <a:lnTo>
                  <a:pt x="695932" y="685457"/>
                </a:lnTo>
                <a:lnTo>
                  <a:pt x="826278" y="491548"/>
                </a:lnTo>
                <a:cubicBezTo>
                  <a:pt x="849343" y="455609"/>
                  <a:pt x="869994" y="416988"/>
                  <a:pt x="888232" y="375685"/>
                </a:cubicBezTo>
                <a:close/>
                <a:moveTo>
                  <a:pt x="0" y="0"/>
                </a:moveTo>
                <a:lnTo>
                  <a:pt x="892304" y="0"/>
                </a:lnTo>
                <a:lnTo>
                  <a:pt x="420758" y="689480"/>
                </a:lnTo>
                <a:lnTo>
                  <a:pt x="420758" y="922815"/>
                </a:lnTo>
                <a:lnTo>
                  <a:pt x="889841" y="922815"/>
                </a:lnTo>
                <a:lnTo>
                  <a:pt x="889841" y="1146628"/>
                </a:lnTo>
                <a:lnTo>
                  <a:pt x="0" y="1146628"/>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reeform 47"/>
          <p:cNvSpPr/>
          <p:nvPr/>
        </p:nvSpPr>
        <p:spPr>
          <a:xfrm>
            <a:off x="5702300" y="5127637"/>
            <a:ext cx="841834" cy="859971"/>
          </a:xfrm>
          <a:custGeom>
            <a:avLst/>
            <a:gdLst>
              <a:gd name="connsiteX0" fmla="*/ 802944 w 1146628"/>
              <a:gd name="connsiteY0" fmla="*/ 238903 h 1146628"/>
              <a:gd name="connsiteX1" fmla="*/ 1146628 w 1146628"/>
              <a:gd name="connsiteY1" fmla="*/ 238903 h 1146628"/>
              <a:gd name="connsiteX2" fmla="*/ 1146628 w 1146628"/>
              <a:gd name="connsiteY2" fmla="*/ 455520 h 1146628"/>
              <a:gd name="connsiteX3" fmla="*/ 1109900 w 1146628"/>
              <a:gd name="connsiteY3" fmla="*/ 426778 h 1146628"/>
              <a:gd name="connsiteX4" fmla="*/ 926853 w 1146628"/>
              <a:gd name="connsiteY4" fmla="*/ 379708 h 1146628"/>
              <a:gd name="connsiteX5" fmla="*/ 877772 w 1146628"/>
              <a:gd name="connsiteY5" fmla="*/ 380915 h 1146628"/>
              <a:gd name="connsiteX6" fmla="*/ 788461 w 1146628"/>
              <a:gd name="connsiteY6" fmla="*/ 394191 h 1146628"/>
              <a:gd name="connsiteX7" fmla="*/ 0 w 1146628"/>
              <a:gd name="connsiteY7" fmla="*/ 0 h 1146628"/>
              <a:gd name="connsiteX8" fmla="*/ 530759 w 1146628"/>
              <a:gd name="connsiteY8" fmla="*/ 0 h 1146628"/>
              <a:gd name="connsiteX9" fmla="*/ 488345 w 1146628"/>
              <a:gd name="connsiteY9" fmla="*/ 595342 h 1146628"/>
              <a:gd name="connsiteX10" fmla="*/ 605012 w 1146628"/>
              <a:gd name="connsiteY10" fmla="*/ 653273 h 1146628"/>
              <a:gd name="connsiteX11" fmla="*/ 766737 w 1146628"/>
              <a:gd name="connsiteY11" fmla="*/ 625112 h 1146628"/>
              <a:gd name="connsiteX12" fmla="*/ 913175 w 1146628"/>
              <a:gd name="connsiteY12" fmla="*/ 662928 h 1146628"/>
              <a:gd name="connsiteX13" fmla="*/ 961451 w 1146628"/>
              <a:gd name="connsiteY13" fmla="*/ 768331 h 1146628"/>
              <a:gd name="connsiteX14" fmla="*/ 913979 w 1146628"/>
              <a:gd name="connsiteY14" fmla="*/ 878964 h 1146628"/>
              <a:gd name="connsiteX15" fmla="*/ 778002 w 1146628"/>
              <a:gd name="connsiteY15" fmla="*/ 916378 h 1146628"/>
              <a:gd name="connsiteX16" fmla="*/ 626334 w 1146628"/>
              <a:gd name="connsiteY16" fmla="*/ 895458 h 1146628"/>
              <a:gd name="connsiteX17" fmla="*/ 468230 w 1146628"/>
              <a:gd name="connsiteY17" fmla="*/ 842355 h 1146628"/>
              <a:gd name="connsiteX18" fmla="*/ 468230 w 1146628"/>
              <a:gd name="connsiteY18" fmla="*/ 1103046 h 1146628"/>
              <a:gd name="connsiteX19" fmla="*/ 538130 w 1146628"/>
              <a:gd name="connsiteY19" fmla="*/ 1130855 h 1146628"/>
              <a:gd name="connsiteX20" fmla="*/ 601144 w 1146628"/>
              <a:gd name="connsiteY20" fmla="*/ 1146628 h 1146628"/>
              <a:gd name="connsiteX21" fmla="*/ 0 w 1146628"/>
              <a:gd name="connsiteY21"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6628" h="1146628">
                <a:moveTo>
                  <a:pt x="802944" y="238903"/>
                </a:moveTo>
                <a:lnTo>
                  <a:pt x="1146628" y="238903"/>
                </a:lnTo>
                <a:lnTo>
                  <a:pt x="1146628" y="455520"/>
                </a:lnTo>
                <a:lnTo>
                  <a:pt x="1109900" y="426778"/>
                </a:lnTo>
                <a:cubicBezTo>
                  <a:pt x="1055455" y="395398"/>
                  <a:pt x="994440" y="379708"/>
                  <a:pt x="926853" y="379708"/>
                </a:cubicBezTo>
                <a:cubicBezTo>
                  <a:pt x="911834" y="379708"/>
                  <a:pt x="895473" y="380111"/>
                  <a:pt x="877772" y="380915"/>
                </a:cubicBezTo>
                <a:cubicBezTo>
                  <a:pt x="860071" y="381720"/>
                  <a:pt x="830301" y="386145"/>
                  <a:pt x="788461" y="394191"/>
                </a:cubicBezTo>
                <a:close/>
                <a:moveTo>
                  <a:pt x="0" y="0"/>
                </a:moveTo>
                <a:lnTo>
                  <a:pt x="530759" y="0"/>
                </a:lnTo>
                <a:lnTo>
                  <a:pt x="488345" y="595342"/>
                </a:lnTo>
                <a:lnTo>
                  <a:pt x="605012" y="653273"/>
                </a:lnTo>
                <a:cubicBezTo>
                  <a:pt x="662944" y="634499"/>
                  <a:pt x="716852" y="625112"/>
                  <a:pt x="766737" y="625112"/>
                </a:cubicBezTo>
                <a:cubicBezTo>
                  <a:pt x="832178" y="625112"/>
                  <a:pt x="880991" y="637717"/>
                  <a:pt x="913175" y="662928"/>
                </a:cubicBezTo>
                <a:cubicBezTo>
                  <a:pt x="945359" y="688139"/>
                  <a:pt x="961451" y="723274"/>
                  <a:pt x="961451" y="768331"/>
                </a:cubicBezTo>
                <a:cubicBezTo>
                  <a:pt x="961451" y="817144"/>
                  <a:pt x="945627" y="854021"/>
                  <a:pt x="913979" y="878964"/>
                </a:cubicBezTo>
                <a:cubicBezTo>
                  <a:pt x="882332" y="903907"/>
                  <a:pt x="837006" y="916378"/>
                  <a:pt x="778002" y="916378"/>
                </a:cubicBezTo>
                <a:cubicBezTo>
                  <a:pt x="735626" y="916378"/>
                  <a:pt x="685070" y="909405"/>
                  <a:pt x="626334" y="895458"/>
                </a:cubicBezTo>
                <a:cubicBezTo>
                  <a:pt x="567598" y="881512"/>
                  <a:pt x="514897" y="863811"/>
                  <a:pt x="468230" y="842355"/>
                </a:cubicBezTo>
                <a:lnTo>
                  <a:pt x="468230" y="1103046"/>
                </a:lnTo>
                <a:cubicBezTo>
                  <a:pt x="489954" y="1113640"/>
                  <a:pt x="513254" y="1122909"/>
                  <a:pt x="538130" y="1130855"/>
                </a:cubicBezTo>
                <a:lnTo>
                  <a:pt x="601144" y="1146628"/>
                </a:lnTo>
                <a:lnTo>
                  <a:pt x="0" y="114662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58"/>
          <p:cNvGrpSpPr/>
          <p:nvPr/>
        </p:nvGrpSpPr>
        <p:grpSpPr>
          <a:xfrm>
            <a:off x="2724133" y="4044953"/>
            <a:ext cx="2368567" cy="891165"/>
            <a:chOff x="1830470" y="2005243"/>
            <a:chExt cx="2368567" cy="1188222"/>
          </a:xfrm>
        </p:grpSpPr>
        <p:sp>
          <p:nvSpPr>
            <p:cNvPr id="16" name="TextBox 59"/>
            <p:cNvSpPr txBox="1"/>
            <p:nvPr/>
          </p:nvSpPr>
          <p:spPr>
            <a:xfrm>
              <a:off x="1830470" y="2005243"/>
              <a:ext cx="2031325" cy="492443"/>
            </a:xfrm>
            <a:prstGeom prst="rect">
              <a:avLst/>
            </a:prstGeom>
            <a:noFill/>
          </p:spPr>
          <p:txBody>
            <a:bodyPr wrap="none" rtlCol="0">
              <a:spAutoFit/>
            </a:bodyPr>
            <a:lstStyle/>
            <a:p>
              <a:r>
                <a:rPr lang="zh-TW" altLang="en-US" b="1" cap="all" dirty="0" smtClean="0">
                  <a:solidFill>
                    <a:schemeClr val="tx1">
                      <a:lumMod val="50000"/>
                    </a:schemeClr>
                  </a:solidFill>
                  <a:latin typeface="微軟正黑體" pitchFamily="34" charset="-120"/>
                  <a:ea typeface="微軟正黑體" pitchFamily="34" charset="-120"/>
                </a:rPr>
                <a:t>校園性平事件辨識</a:t>
              </a:r>
              <a:endParaRPr lang="en-US" b="1" cap="all" dirty="0">
                <a:solidFill>
                  <a:schemeClr val="tx1">
                    <a:lumMod val="50000"/>
                  </a:schemeClr>
                </a:solidFill>
                <a:latin typeface="微軟正黑體" pitchFamily="34" charset="-120"/>
                <a:ea typeface="微軟正黑體" pitchFamily="34" charset="-120"/>
              </a:endParaRPr>
            </a:p>
          </p:txBody>
        </p:sp>
        <p:sp>
          <p:nvSpPr>
            <p:cNvPr id="17" name="TextBox 93"/>
            <p:cNvSpPr txBox="1"/>
            <p:nvPr/>
          </p:nvSpPr>
          <p:spPr>
            <a:xfrm>
              <a:off x="1913021" y="2413764"/>
              <a:ext cx="2286016" cy="779701"/>
            </a:xfrm>
            <a:prstGeom prst="rect">
              <a:avLst/>
            </a:prstGeom>
            <a:noFill/>
          </p:spPr>
          <p:txBody>
            <a:bodyPr wrap="square" rtlCol="0">
              <a:spAutoFit/>
            </a:bodyPr>
            <a:lstStyle/>
            <a:p>
              <a:pPr algn="just"/>
              <a:r>
                <a:rPr lang="zh-TW" altLang="en-US" sz="1600" dirty="0" smtClean="0">
                  <a:solidFill>
                    <a:srgbClr val="002060"/>
                  </a:solidFill>
                  <a:latin typeface="微軟正黑體" pitchFamily="34" charset="-120"/>
                  <a:ea typeface="微軟正黑體" pitchFamily="34" charset="-120"/>
                </a:rPr>
                <a:t>性平事件的要素</a:t>
              </a:r>
              <a:endParaRPr lang="en-US" altLang="zh-TW" sz="1600" dirty="0" smtClean="0">
                <a:solidFill>
                  <a:srgbClr val="002060"/>
                </a:solidFill>
                <a:latin typeface="微軟正黑體" pitchFamily="34" charset="-120"/>
                <a:ea typeface="微軟正黑體" pitchFamily="34" charset="-120"/>
              </a:endParaRPr>
            </a:p>
            <a:p>
              <a:pPr algn="just"/>
              <a:r>
                <a:rPr lang="zh-TW" altLang="en-US" sz="1600" dirty="0" smtClean="0">
                  <a:solidFill>
                    <a:srgbClr val="002060"/>
                  </a:solidFill>
                  <a:latin typeface="微軟正黑體" pitchFamily="34" charset="-120"/>
                  <a:ea typeface="微軟正黑體" pitchFamily="34" charset="-120"/>
                </a:rPr>
                <a:t>你我都是擺渡人</a:t>
              </a:r>
              <a:r>
                <a:rPr lang="en-US" altLang="zh-TW" sz="1600" dirty="0" smtClean="0">
                  <a:solidFill>
                    <a:srgbClr val="002060"/>
                  </a:solidFill>
                  <a:latin typeface="微軟正黑體" pitchFamily="34" charset="-120"/>
                  <a:ea typeface="微軟正黑體" pitchFamily="34" charset="-120"/>
                </a:rPr>
                <a:t>!</a:t>
              </a:r>
              <a:endParaRPr lang="en-US" sz="1600" dirty="0">
                <a:solidFill>
                  <a:srgbClr val="002060"/>
                </a:solidFill>
                <a:latin typeface="微軟正黑體" pitchFamily="34" charset="-120"/>
                <a:ea typeface="微軟正黑體" pitchFamily="34" charset="-120"/>
              </a:endParaRPr>
            </a:p>
          </p:txBody>
        </p:sp>
      </p:grpSp>
      <p:grpSp>
        <p:nvGrpSpPr>
          <p:cNvPr id="18" name="Group 94"/>
          <p:cNvGrpSpPr/>
          <p:nvPr/>
        </p:nvGrpSpPr>
        <p:grpSpPr>
          <a:xfrm>
            <a:off x="2793985" y="1947847"/>
            <a:ext cx="6229695" cy="1597050"/>
            <a:chOff x="2116222" y="1909989"/>
            <a:chExt cx="2072410" cy="1294005"/>
          </a:xfrm>
        </p:grpSpPr>
        <p:sp>
          <p:nvSpPr>
            <p:cNvPr id="19" name="TextBox 95"/>
            <p:cNvSpPr txBox="1"/>
            <p:nvPr/>
          </p:nvSpPr>
          <p:spPr>
            <a:xfrm>
              <a:off x="2116222" y="1909989"/>
              <a:ext cx="1750816" cy="523688"/>
            </a:xfrm>
            <a:prstGeom prst="rect">
              <a:avLst/>
            </a:prstGeom>
            <a:noFill/>
          </p:spPr>
          <p:txBody>
            <a:bodyPr wrap="none" rtlCol="0">
              <a:spAutoFit/>
            </a:bodyPr>
            <a:lstStyle/>
            <a:p>
              <a:r>
                <a:rPr lang="zh-TW" altLang="en-US" sz="3600" b="1" cap="all" dirty="0" smtClean="0">
                  <a:solidFill>
                    <a:schemeClr val="tx1">
                      <a:lumMod val="50000"/>
                    </a:schemeClr>
                  </a:solidFill>
                  <a:latin typeface="微軟正黑體" pitchFamily="34" charset="-120"/>
                  <a:ea typeface="微軟正黑體" pitchFamily="34" charset="-120"/>
                </a:rPr>
                <a:t>性平法意義與性剝削樣態</a:t>
              </a:r>
              <a:endParaRPr lang="en-US" sz="3600" b="1" cap="all" dirty="0">
                <a:solidFill>
                  <a:schemeClr val="tx1">
                    <a:lumMod val="50000"/>
                  </a:schemeClr>
                </a:solidFill>
                <a:latin typeface="微軟正黑體" pitchFamily="34" charset="-120"/>
                <a:ea typeface="微軟正黑體" pitchFamily="34" charset="-120"/>
              </a:endParaRPr>
            </a:p>
          </p:txBody>
        </p:sp>
        <p:sp>
          <p:nvSpPr>
            <p:cNvPr id="20" name="TextBox 96"/>
            <p:cNvSpPr txBox="1"/>
            <p:nvPr/>
          </p:nvSpPr>
          <p:spPr>
            <a:xfrm>
              <a:off x="2116222" y="2430932"/>
              <a:ext cx="2072410" cy="773062"/>
            </a:xfrm>
            <a:prstGeom prst="rect">
              <a:avLst/>
            </a:prstGeom>
            <a:noFill/>
          </p:spPr>
          <p:txBody>
            <a:bodyPr wrap="square" rtlCol="0">
              <a:spAutoFit/>
            </a:bodyPr>
            <a:lstStyle/>
            <a:p>
              <a:pPr algn="just"/>
              <a:r>
                <a:rPr lang="zh-TW" altLang="en-US" sz="2800" dirty="0" smtClean="0">
                  <a:solidFill>
                    <a:schemeClr val="accent6">
                      <a:lumMod val="75000"/>
                    </a:schemeClr>
                  </a:solidFill>
                  <a:latin typeface="微軟正黑體" pitchFamily="34" charset="-120"/>
                  <a:ea typeface="微軟正黑體" pitchFamily="34" charset="-120"/>
                </a:rPr>
                <a:t>性平法參考</a:t>
              </a:r>
              <a:r>
                <a:rPr lang="zh-TW" altLang="en-US" sz="2800" dirty="0" smtClean="0">
                  <a:solidFill>
                    <a:schemeClr val="accent6">
                      <a:lumMod val="75000"/>
                    </a:schemeClr>
                  </a:solidFill>
                  <a:latin typeface="微軟正黑體" pitchFamily="34" charset="-120"/>
                  <a:ea typeface="微軟正黑體" pitchFamily="34" charset="-120"/>
                  <a:hlinkClick r:id="rId2"/>
                </a:rPr>
                <a:t>網址</a:t>
              </a:r>
              <a:endParaRPr lang="en-US" altLang="zh-TW" sz="2800" dirty="0" smtClean="0">
                <a:solidFill>
                  <a:schemeClr val="accent6">
                    <a:lumMod val="75000"/>
                  </a:schemeClr>
                </a:solidFill>
                <a:latin typeface="微軟正黑體" pitchFamily="34" charset="-120"/>
                <a:ea typeface="微軟正黑體" pitchFamily="34" charset="-120"/>
              </a:endParaRPr>
            </a:p>
            <a:p>
              <a:pPr algn="just"/>
              <a:r>
                <a:rPr lang="zh-TW" altLang="en-US" sz="2800" dirty="0" smtClean="0">
                  <a:solidFill>
                    <a:schemeClr val="accent6">
                      <a:lumMod val="75000"/>
                    </a:schemeClr>
                  </a:solidFill>
                  <a:latin typeface="微軟正黑體" pitchFamily="34" charset="-120"/>
                  <a:ea typeface="微軟正黑體" pitchFamily="34" charset="-120"/>
                </a:rPr>
                <a:t>教育部</a:t>
              </a:r>
              <a:r>
                <a:rPr lang="zh-TW" altLang="en-US" sz="2800" dirty="0" smtClean="0">
                  <a:solidFill>
                    <a:schemeClr val="accent6">
                      <a:lumMod val="75000"/>
                    </a:schemeClr>
                  </a:solidFill>
                  <a:latin typeface="微軟正黑體" pitchFamily="34" charset="-120"/>
                  <a:ea typeface="微軟正黑體" pitchFamily="34" charset="-120"/>
                  <a:hlinkClick r:id="rId3"/>
                </a:rPr>
                <a:t>說明</a:t>
              </a:r>
              <a:r>
                <a:rPr lang="zh-TW" altLang="en-US" sz="2800" dirty="0" smtClean="0">
                  <a:solidFill>
                    <a:schemeClr val="accent6">
                      <a:lumMod val="75000"/>
                    </a:schemeClr>
                  </a:solidFill>
                  <a:latin typeface="微軟正黑體" pitchFamily="34" charset="-120"/>
                  <a:ea typeface="微軟正黑體" pitchFamily="34" charset="-120"/>
                </a:rPr>
                <a:t> 、</a:t>
              </a:r>
              <a:r>
                <a:rPr lang="zh-TW" altLang="en-US" sz="2800" dirty="0" smtClean="0">
                  <a:solidFill>
                    <a:schemeClr val="accent6">
                      <a:lumMod val="75000"/>
                    </a:schemeClr>
                  </a:solidFill>
                  <a:latin typeface="微軟正黑體" pitchFamily="34" charset="-120"/>
                  <a:ea typeface="微軟正黑體" pitchFamily="34" charset="-120"/>
                  <a:hlinkClick r:id="rId4"/>
                </a:rPr>
                <a:t>影片</a:t>
              </a:r>
              <a:endParaRPr lang="en-US" sz="2800" dirty="0">
                <a:solidFill>
                  <a:schemeClr val="accent6">
                    <a:lumMod val="75000"/>
                  </a:schemeClr>
                </a:solidFill>
                <a:latin typeface="微軟正黑體" pitchFamily="34" charset="-120"/>
                <a:ea typeface="微軟正黑體" pitchFamily="34" charset="-120"/>
              </a:endParaRPr>
            </a:p>
          </p:txBody>
        </p:sp>
      </p:grpSp>
      <p:sp>
        <p:nvSpPr>
          <p:cNvPr id="21" name="TextBox 98"/>
          <p:cNvSpPr txBox="1"/>
          <p:nvPr/>
        </p:nvSpPr>
        <p:spPr>
          <a:xfrm>
            <a:off x="2927334" y="5221298"/>
            <a:ext cx="2031325" cy="369332"/>
          </a:xfrm>
          <a:prstGeom prst="rect">
            <a:avLst/>
          </a:prstGeom>
          <a:noFill/>
        </p:spPr>
        <p:txBody>
          <a:bodyPr wrap="none" rtlCol="0">
            <a:spAutoFit/>
          </a:bodyPr>
          <a:lstStyle/>
          <a:p>
            <a:r>
              <a:rPr lang="zh-TW" altLang="en-US" b="1" cap="all" dirty="0" smtClean="0">
                <a:solidFill>
                  <a:schemeClr val="tx1">
                    <a:lumMod val="50000"/>
                  </a:schemeClr>
                </a:solidFill>
                <a:latin typeface="微軟正黑體" pitchFamily="34" charset="-120"/>
                <a:ea typeface="微軟正黑體" pitchFamily="34" charset="-120"/>
              </a:rPr>
              <a:t>校園性平事件流程</a:t>
            </a:r>
            <a:endParaRPr lang="en-US" b="1" cap="all" dirty="0">
              <a:solidFill>
                <a:schemeClr val="tx1">
                  <a:lumMod val="50000"/>
                </a:schemeClr>
              </a:solidFill>
              <a:latin typeface="微軟正黑體" pitchFamily="34" charset="-120"/>
              <a:ea typeface="微軟正黑體" pitchFamily="34" charset="-120"/>
            </a:endParaRPr>
          </a:p>
        </p:txBody>
      </p:sp>
      <p:sp>
        <p:nvSpPr>
          <p:cNvPr id="22" name="TextBox 101"/>
          <p:cNvSpPr txBox="1"/>
          <p:nvPr/>
        </p:nvSpPr>
        <p:spPr>
          <a:xfrm>
            <a:off x="6743716" y="5132398"/>
            <a:ext cx="2021707" cy="369332"/>
          </a:xfrm>
          <a:prstGeom prst="rect">
            <a:avLst/>
          </a:prstGeom>
          <a:noFill/>
        </p:spPr>
        <p:txBody>
          <a:bodyPr wrap="none" rtlCol="0">
            <a:spAutoFit/>
          </a:bodyPr>
          <a:lstStyle/>
          <a:p>
            <a:r>
              <a:rPr lang="zh-TW" altLang="en-US" b="1" cap="all" dirty="0" smtClean="0">
                <a:solidFill>
                  <a:schemeClr val="tx1">
                    <a:lumMod val="50000"/>
                  </a:schemeClr>
                </a:solidFill>
                <a:latin typeface="微軟正黑體" pitchFamily="34" charset="-120"/>
                <a:ea typeface="微軟正黑體" pitchFamily="34" charset="-120"/>
              </a:rPr>
              <a:t>老師可以怎麼做</a:t>
            </a:r>
            <a:r>
              <a:rPr lang="en-US" altLang="zh-TW" b="1" cap="all" dirty="0" smtClean="0">
                <a:solidFill>
                  <a:schemeClr val="tx1">
                    <a:lumMod val="50000"/>
                  </a:schemeClr>
                </a:solidFill>
                <a:latin typeface="微軟正黑體" pitchFamily="34" charset="-120"/>
                <a:ea typeface="微軟正黑體" pitchFamily="34" charset="-120"/>
              </a:rPr>
              <a:t>??</a:t>
            </a:r>
            <a:endParaRPr lang="en-US" b="1" cap="all" dirty="0">
              <a:solidFill>
                <a:schemeClr val="tx1">
                  <a:lumMod val="50000"/>
                </a:schemeClr>
              </a:solidFill>
              <a:latin typeface="微軟正黑體" pitchFamily="34" charset="-120"/>
              <a:ea typeface="微軟正黑體" pitchFamily="34" charset="-120"/>
            </a:endParaRPr>
          </a:p>
        </p:txBody>
      </p:sp>
      <p:sp>
        <p:nvSpPr>
          <p:cNvPr id="23" name="TextBox 104"/>
          <p:cNvSpPr txBox="1"/>
          <p:nvPr/>
        </p:nvSpPr>
        <p:spPr>
          <a:xfrm>
            <a:off x="6515113" y="3833814"/>
            <a:ext cx="2031325" cy="369332"/>
          </a:xfrm>
          <a:prstGeom prst="rect">
            <a:avLst/>
          </a:prstGeom>
          <a:noFill/>
        </p:spPr>
        <p:txBody>
          <a:bodyPr wrap="none" rtlCol="0">
            <a:spAutoFit/>
          </a:bodyPr>
          <a:lstStyle/>
          <a:p>
            <a:r>
              <a:rPr lang="zh-TW" altLang="en-US" b="1" cap="all" dirty="0" smtClean="0">
                <a:solidFill>
                  <a:schemeClr val="tx1">
                    <a:lumMod val="50000"/>
                  </a:schemeClr>
                </a:solidFill>
                <a:latin typeface="微軟正黑體" pitchFamily="34" charset="-120"/>
                <a:ea typeface="微軟正黑體" pitchFamily="34" charset="-120"/>
              </a:rPr>
              <a:t>從錯誤中學習性平</a:t>
            </a:r>
            <a:endParaRPr lang="en-US" b="1" cap="all" dirty="0">
              <a:solidFill>
                <a:schemeClr val="tx1">
                  <a:lumMod val="50000"/>
                </a:schemeClr>
              </a:solidFill>
              <a:latin typeface="微軟正黑體" pitchFamily="34" charset="-120"/>
              <a:ea typeface="微軟正黑體" pitchFamily="34" charset="-120"/>
            </a:endParaRPr>
          </a:p>
        </p:txBody>
      </p:sp>
      <p:sp>
        <p:nvSpPr>
          <p:cNvPr id="24" name="TextBox 93"/>
          <p:cNvSpPr txBox="1"/>
          <p:nvPr/>
        </p:nvSpPr>
        <p:spPr>
          <a:xfrm>
            <a:off x="6559563" y="4191005"/>
            <a:ext cx="2571768" cy="584775"/>
          </a:xfrm>
          <a:prstGeom prst="rect">
            <a:avLst/>
          </a:prstGeom>
          <a:noFill/>
        </p:spPr>
        <p:txBody>
          <a:bodyPr wrap="square" rtlCol="0">
            <a:spAutoFit/>
          </a:bodyPr>
          <a:lstStyle/>
          <a:p>
            <a:pPr algn="just"/>
            <a:r>
              <a:rPr lang="zh-TW" altLang="en-US" sz="1600" dirty="0" smtClean="0">
                <a:solidFill>
                  <a:srgbClr val="002060"/>
                </a:solidFill>
                <a:latin typeface="微軟正黑體" pitchFamily="34" charset="-120"/>
                <a:ea typeface="微軟正黑體" pitchFamily="34" charset="-120"/>
              </a:rPr>
              <a:t>教職員工事例討論</a:t>
            </a:r>
            <a:endParaRPr lang="en-US" altLang="zh-TW" sz="1600" dirty="0" smtClean="0">
              <a:solidFill>
                <a:srgbClr val="002060"/>
              </a:solidFill>
              <a:latin typeface="微軟正黑體" pitchFamily="34" charset="-120"/>
              <a:ea typeface="微軟正黑體" pitchFamily="34" charset="-120"/>
            </a:endParaRPr>
          </a:p>
          <a:p>
            <a:pPr algn="just"/>
            <a:r>
              <a:rPr lang="zh-TW" altLang="en-US" sz="1600" dirty="0" smtClean="0">
                <a:solidFill>
                  <a:srgbClr val="002060"/>
                </a:solidFill>
                <a:latin typeface="微軟正黑體" pitchFamily="34" charset="-120"/>
                <a:ea typeface="微軟正黑體" pitchFamily="34" charset="-120"/>
              </a:rPr>
              <a:t>學生是洪水猛獸乎</a:t>
            </a:r>
            <a:r>
              <a:rPr lang="en-US" altLang="zh-TW" sz="1600" dirty="0" smtClean="0">
                <a:solidFill>
                  <a:srgbClr val="002060"/>
                </a:solidFill>
                <a:latin typeface="微軟正黑體" pitchFamily="34" charset="-120"/>
                <a:ea typeface="微軟正黑體" pitchFamily="34" charset="-120"/>
              </a:rPr>
              <a:t>?</a:t>
            </a:r>
            <a:endParaRPr lang="en-US" sz="1600" dirty="0">
              <a:solidFill>
                <a:srgbClr val="002060"/>
              </a:solidFill>
              <a:latin typeface="微軟正黑體" pitchFamily="34" charset="-120"/>
              <a:ea typeface="微軟正黑體" pitchFamily="34" charset="-120"/>
            </a:endParaRPr>
          </a:p>
        </p:txBody>
      </p:sp>
      <p:sp>
        <p:nvSpPr>
          <p:cNvPr id="25" name="TextBox 93"/>
          <p:cNvSpPr txBox="1"/>
          <p:nvPr/>
        </p:nvSpPr>
        <p:spPr>
          <a:xfrm>
            <a:off x="3009884" y="5561027"/>
            <a:ext cx="2476517" cy="584775"/>
          </a:xfrm>
          <a:prstGeom prst="rect">
            <a:avLst/>
          </a:prstGeom>
          <a:noFill/>
        </p:spPr>
        <p:txBody>
          <a:bodyPr wrap="square" rtlCol="0">
            <a:spAutoFit/>
          </a:bodyPr>
          <a:lstStyle/>
          <a:p>
            <a:pPr algn="just"/>
            <a:r>
              <a:rPr lang="zh-TW" altLang="en-US" sz="1600" dirty="0" smtClean="0">
                <a:solidFill>
                  <a:srgbClr val="002060"/>
                </a:solidFill>
                <a:latin typeface="微軟正黑體" pitchFamily="34" charset="-120"/>
                <a:ea typeface="微軟正黑體" pitchFamily="34" charset="-120"/>
              </a:rPr>
              <a:t>通報</a:t>
            </a:r>
            <a:r>
              <a:rPr lang="en-US" altLang="zh-TW" sz="1600" dirty="0" smtClean="0">
                <a:solidFill>
                  <a:srgbClr val="002060"/>
                </a:solidFill>
                <a:latin typeface="微軟正黑體" pitchFamily="34" charset="-120"/>
                <a:ea typeface="微軟正黑體" pitchFamily="34" charset="-120"/>
              </a:rPr>
              <a:t>?</a:t>
            </a:r>
            <a:r>
              <a:rPr lang="zh-TW" altLang="en-US" sz="1600" dirty="0" smtClean="0">
                <a:solidFill>
                  <a:srgbClr val="002060"/>
                </a:solidFill>
                <a:latin typeface="微軟正黑體" pitchFamily="34" charset="-120"/>
                <a:ea typeface="微軟正黑體" pitchFamily="34" charset="-120"/>
              </a:rPr>
              <a:t>收件</a:t>
            </a:r>
            <a:r>
              <a:rPr lang="en-US" altLang="zh-TW" sz="1600" dirty="0" smtClean="0">
                <a:solidFill>
                  <a:srgbClr val="002060"/>
                </a:solidFill>
                <a:latin typeface="微軟正黑體" pitchFamily="34" charset="-120"/>
                <a:ea typeface="微軟正黑體" pitchFamily="34" charset="-120"/>
              </a:rPr>
              <a:t>?</a:t>
            </a:r>
            <a:r>
              <a:rPr lang="zh-TW" altLang="en-US" sz="1600" dirty="0" smtClean="0">
                <a:solidFill>
                  <a:srgbClr val="002060"/>
                </a:solidFill>
                <a:latin typeface="微軟正黑體" pitchFamily="34" charset="-120"/>
                <a:ea typeface="微軟正黑體" pitchFamily="34" charset="-120"/>
              </a:rPr>
              <a:t>受理</a:t>
            </a:r>
            <a:r>
              <a:rPr lang="en-US" altLang="zh-TW" sz="1600" dirty="0" smtClean="0">
                <a:solidFill>
                  <a:srgbClr val="002060"/>
                </a:solidFill>
                <a:latin typeface="微軟正黑體" pitchFamily="34" charset="-120"/>
                <a:ea typeface="微軟正黑體" pitchFamily="34" charset="-120"/>
              </a:rPr>
              <a:t>?</a:t>
            </a:r>
          </a:p>
          <a:p>
            <a:pPr algn="just"/>
            <a:r>
              <a:rPr lang="zh-TW" altLang="en-US" sz="1600" dirty="0" smtClean="0">
                <a:solidFill>
                  <a:srgbClr val="002060"/>
                </a:solidFill>
                <a:latin typeface="微軟正黑體" pitchFamily="34" charset="-120"/>
                <a:ea typeface="微軟正黑體" pitchFamily="34" charset="-120"/>
              </a:rPr>
              <a:t>校園性平懶人包</a:t>
            </a:r>
            <a:r>
              <a:rPr lang="en-US" altLang="zh-TW" sz="1600" dirty="0" smtClean="0">
                <a:solidFill>
                  <a:srgbClr val="002060"/>
                </a:solidFill>
                <a:latin typeface="微軟正黑體" pitchFamily="34" charset="-120"/>
                <a:ea typeface="微軟正黑體" pitchFamily="34" charset="-120"/>
              </a:rPr>
              <a:t>!</a:t>
            </a:r>
            <a:endParaRPr lang="en-US" sz="1600" dirty="0">
              <a:solidFill>
                <a:srgbClr val="002060"/>
              </a:solidFill>
              <a:latin typeface="微軟正黑體" pitchFamily="34" charset="-120"/>
              <a:ea typeface="微軟正黑體" pitchFamily="34" charset="-120"/>
            </a:endParaRPr>
          </a:p>
        </p:txBody>
      </p:sp>
      <p:sp>
        <p:nvSpPr>
          <p:cNvPr id="26" name="TextBox 93"/>
          <p:cNvSpPr txBox="1"/>
          <p:nvPr/>
        </p:nvSpPr>
        <p:spPr>
          <a:xfrm>
            <a:off x="6724665" y="5514989"/>
            <a:ext cx="2571768" cy="584775"/>
          </a:xfrm>
          <a:prstGeom prst="rect">
            <a:avLst/>
          </a:prstGeom>
          <a:noFill/>
        </p:spPr>
        <p:txBody>
          <a:bodyPr wrap="square" rtlCol="0">
            <a:spAutoFit/>
          </a:bodyPr>
          <a:lstStyle/>
          <a:p>
            <a:pPr algn="just"/>
            <a:r>
              <a:rPr lang="zh-TW" altLang="en-US" sz="1600" dirty="0" smtClean="0">
                <a:solidFill>
                  <a:srgbClr val="002060"/>
                </a:solidFill>
                <a:latin typeface="微軟正黑體" pitchFamily="34" charset="-120"/>
                <a:ea typeface="微軟正黑體" pitchFamily="34" charset="-120"/>
              </a:rPr>
              <a:t>校園性平教機智</a:t>
            </a:r>
            <a:endParaRPr lang="en-US" altLang="zh-TW" sz="1600" dirty="0" smtClean="0">
              <a:solidFill>
                <a:srgbClr val="002060"/>
              </a:solidFill>
              <a:latin typeface="微軟正黑體" pitchFamily="34" charset="-120"/>
              <a:ea typeface="微軟正黑體" pitchFamily="34" charset="-120"/>
            </a:endParaRPr>
          </a:p>
          <a:p>
            <a:pPr algn="just"/>
            <a:r>
              <a:rPr lang="zh-TW" altLang="en-US" sz="1600" dirty="0" smtClean="0">
                <a:solidFill>
                  <a:srgbClr val="002060"/>
                </a:solidFill>
                <a:latin typeface="微軟正黑體" pitchFamily="34" charset="-120"/>
                <a:ea typeface="微軟正黑體" pitchFamily="34" charset="-120"/>
              </a:rPr>
              <a:t>課堂風景百百款</a:t>
            </a:r>
            <a:r>
              <a:rPr lang="en-US" altLang="zh-TW" sz="1600" dirty="0" smtClean="0">
                <a:solidFill>
                  <a:srgbClr val="002060"/>
                </a:solidFill>
                <a:latin typeface="微軟正黑體" pitchFamily="34" charset="-120"/>
                <a:ea typeface="微軟正黑體" pitchFamily="34" charset="-120"/>
              </a:rPr>
              <a:t>!</a:t>
            </a:r>
            <a:endParaRPr lang="en-US" sz="1600" dirty="0">
              <a:solidFill>
                <a:srgbClr val="002060"/>
              </a:solidFill>
              <a:latin typeface="微軟正黑體" pitchFamily="34" charset="-120"/>
              <a:ea typeface="微軟正黑體" pitchFamily="34" charset="-12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8327C5-B821-4FE9-A59A-A60D9EB59A9A}" type="slidenum">
              <a:rPr lang="en-US" smtClean="0"/>
              <a:pPr/>
              <a:t>30</a:t>
            </a:fld>
            <a:endParaRPr lang="en-US" dirty="0"/>
          </a:p>
        </p:txBody>
      </p:sp>
      <p:sp>
        <p:nvSpPr>
          <p:cNvPr id="8" name="Shape 267"/>
          <p:cNvSpPr/>
          <p:nvPr/>
        </p:nvSpPr>
        <p:spPr>
          <a:xfrm>
            <a:off x="1517621" y="2666997"/>
            <a:ext cx="717096" cy="537823"/>
          </a:xfrm>
          <a:prstGeom prst="rect">
            <a:avLst/>
          </a:prstGeom>
          <a:solidFill>
            <a:schemeClr val="accent6"/>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n-US" sz="2400" b="1" dirty="0">
                <a:latin typeface="+mj-lt"/>
              </a:rPr>
              <a:t>01</a:t>
            </a:r>
            <a:endParaRPr sz="2400" b="1" dirty="0">
              <a:latin typeface="+mj-lt"/>
            </a:endParaRPr>
          </a:p>
        </p:txBody>
      </p:sp>
      <p:sp>
        <p:nvSpPr>
          <p:cNvPr id="11" name="Shape 270"/>
          <p:cNvSpPr/>
          <p:nvPr/>
        </p:nvSpPr>
        <p:spPr>
          <a:xfrm>
            <a:off x="5708652" y="2666997"/>
            <a:ext cx="717097" cy="537823"/>
          </a:xfrm>
          <a:prstGeom prst="rect">
            <a:avLst/>
          </a:prstGeom>
          <a:solidFill>
            <a:schemeClr val="accent5"/>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n-US" sz="2400" b="1" dirty="0">
                <a:latin typeface="+mj-lt"/>
              </a:rPr>
              <a:t>02</a:t>
            </a:r>
            <a:endParaRPr sz="2400" b="1" dirty="0">
              <a:latin typeface="+mj-lt"/>
            </a:endParaRPr>
          </a:p>
        </p:txBody>
      </p:sp>
      <p:sp>
        <p:nvSpPr>
          <p:cNvPr id="14" name="Shape 273"/>
          <p:cNvSpPr/>
          <p:nvPr/>
        </p:nvSpPr>
        <p:spPr>
          <a:xfrm>
            <a:off x="1517621" y="3810005"/>
            <a:ext cx="717096" cy="537823"/>
          </a:xfrm>
          <a:prstGeom prst="rect">
            <a:avLst/>
          </a:prstGeom>
          <a:solidFill>
            <a:schemeClr val="accent4"/>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n-US" sz="2400" b="1" dirty="0">
                <a:latin typeface="+mj-lt"/>
              </a:rPr>
              <a:t>03</a:t>
            </a:r>
            <a:endParaRPr sz="2400" b="1" dirty="0">
              <a:latin typeface="+mj-lt"/>
            </a:endParaRPr>
          </a:p>
        </p:txBody>
      </p:sp>
      <p:sp>
        <p:nvSpPr>
          <p:cNvPr id="20" name="Shape 279"/>
          <p:cNvSpPr/>
          <p:nvPr/>
        </p:nvSpPr>
        <p:spPr>
          <a:xfrm>
            <a:off x="4851396" y="3810005"/>
            <a:ext cx="717097" cy="537823"/>
          </a:xfrm>
          <a:prstGeom prst="rect">
            <a:avLst/>
          </a:prstGeom>
          <a:solidFill>
            <a:schemeClr val="accent3"/>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n-US" sz="2400" b="1" dirty="0">
                <a:latin typeface="+mj-lt"/>
              </a:rPr>
              <a:t>04</a:t>
            </a:r>
            <a:endParaRPr sz="2400" b="1" dirty="0">
              <a:latin typeface="+mj-lt"/>
            </a:endParaRPr>
          </a:p>
        </p:txBody>
      </p:sp>
      <p:sp>
        <p:nvSpPr>
          <p:cNvPr id="74" name="矩形 73"/>
          <p:cNvSpPr/>
          <p:nvPr/>
        </p:nvSpPr>
        <p:spPr>
          <a:xfrm>
            <a:off x="7524760" y="214290"/>
            <a:ext cx="3256020" cy="584775"/>
          </a:xfrm>
          <a:prstGeom prst="rect">
            <a:avLst/>
          </a:prstGeom>
        </p:spPr>
        <p:txBody>
          <a:bodyPr wrap="none">
            <a:spAutoFit/>
          </a:bodyPr>
          <a:lstStyle/>
          <a:p>
            <a:pPr algn="just"/>
            <a:r>
              <a:rPr lang="zh-TW" altLang="en-US" sz="3200" b="1" dirty="0" smtClean="0">
                <a:solidFill>
                  <a:srgbClr val="002060"/>
                </a:solidFill>
                <a:latin typeface="微軟正黑體" pitchFamily="34" charset="-120"/>
                <a:ea typeface="微軟正黑體" pitchFamily="34" charset="-120"/>
              </a:rPr>
              <a:t>你我都是擺渡人</a:t>
            </a:r>
            <a:r>
              <a:rPr lang="en-US" altLang="zh-TW" sz="3200" b="1" dirty="0" smtClean="0">
                <a:solidFill>
                  <a:srgbClr val="002060"/>
                </a:solidFill>
                <a:latin typeface="微軟正黑體" pitchFamily="34" charset="-120"/>
                <a:ea typeface="微軟正黑體" pitchFamily="34" charset="-120"/>
              </a:rPr>
              <a:t>!</a:t>
            </a:r>
            <a:endParaRPr lang="en-US" sz="3200" b="1" dirty="0">
              <a:solidFill>
                <a:srgbClr val="002060"/>
              </a:solidFill>
              <a:latin typeface="微軟正黑體" pitchFamily="34" charset="-120"/>
              <a:ea typeface="微軟正黑體" pitchFamily="34" charset="-120"/>
            </a:endParaRPr>
          </a:p>
        </p:txBody>
      </p:sp>
      <p:sp>
        <p:nvSpPr>
          <p:cNvPr id="75" name="矩形 74"/>
          <p:cNvSpPr/>
          <p:nvPr/>
        </p:nvSpPr>
        <p:spPr>
          <a:xfrm>
            <a:off x="793716" y="1217599"/>
            <a:ext cx="9620317" cy="1015663"/>
          </a:xfrm>
          <a:prstGeom prst="rect">
            <a:avLst/>
          </a:prstGeom>
        </p:spPr>
        <p:txBody>
          <a:bodyPr wrap="square">
            <a:spAutoFit/>
          </a:bodyPr>
          <a:lstStyle/>
          <a:p>
            <a:pPr algn="just"/>
            <a:r>
              <a:rPr lang="zh-TW" altLang="en-US" sz="6000" b="1" dirty="0" smtClean="0">
                <a:solidFill>
                  <a:srgbClr val="FF0000"/>
                </a:solidFill>
                <a:latin typeface="微軟正黑體" pitchFamily="34" charset="-120"/>
                <a:ea typeface="微軟正黑體" pitchFamily="34" charset="-120"/>
              </a:rPr>
              <a:t>校園性霸凌常見樣態</a:t>
            </a:r>
            <a:endParaRPr lang="en-US" sz="6000" b="1" dirty="0">
              <a:solidFill>
                <a:srgbClr val="FF0000"/>
              </a:solidFill>
              <a:latin typeface="微軟正黑體" pitchFamily="34" charset="-120"/>
              <a:ea typeface="微軟正黑體" pitchFamily="34" charset="-120"/>
            </a:endParaRPr>
          </a:p>
        </p:txBody>
      </p:sp>
      <p:sp>
        <p:nvSpPr>
          <p:cNvPr id="82" name="矩形 81"/>
          <p:cNvSpPr/>
          <p:nvPr/>
        </p:nvSpPr>
        <p:spPr>
          <a:xfrm>
            <a:off x="2279627" y="2666997"/>
            <a:ext cx="1826141" cy="584775"/>
          </a:xfrm>
          <a:prstGeom prst="rect">
            <a:avLst/>
          </a:prstGeom>
        </p:spPr>
        <p:txBody>
          <a:bodyPr wrap="none">
            <a:spAutoFit/>
          </a:bodyPr>
          <a:lstStyle/>
          <a:p>
            <a:pPr algn="just"/>
            <a:r>
              <a:rPr lang="zh-TW" altLang="en-US" sz="3200" b="1" dirty="0" smtClean="0">
                <a:solidFill>
                  <a:srgbClr val="002060"/>
                </a:solidFill>
                <a:latin typeface="微軟正黑體" pitchFamily="34" charset="-120"/>
                <a:ea typeface="微軟正黑體" pitchFamily="34" charset="-120"/>
              </a:rPr>
              <a:t>性別特徵</a:t>
            </a:r>
            <a:endParaRPr lang="en-US" sz="3200" b="1" dirty="0">
              <a:solidFill>
                <a:srgbClr val="002060"/>
              </a:solidFill>
              <a:latin typeface="微軟正黑體" pitchFamily="34" charset="-120"/>
              <a:ea typeface="微軟正黑體" pitchFamily="34" charset="-120"/>
            </a:endParaRPr>
          </a:p>
        </p:txBody>
      </p:sp>
      <p:sp>
        <p:nvSpPr>
          <p:cNvPr id="83" name="矩形 82"/>
          <p:cNvSpPr/>
          <p:nvPr/>
        </p:nvSpPr>
        <p:spPr>
          <a:xfrm>
            <a:off x="6565907" y="2666997"/>
            <a:ext cx="1826141" cy="584775"/>
          </a:xfrm>
          <a:prstGeom prst="rect">
            <a:avLst/>
          </a:prstGeom>
        </p:spPr>
        <p:txBody>
          <a:bodyPr wrap="none">
            <a:spAutoFit/>
          </a:bodyPr>
          <a:lstStyle/>
          <a:p>
            <a:pPr algn="just"/>
            <a:r>
              <a:rPr lang="zh-TW" altLang="en-US" sz="3200" b="1" dirty="0" smtClean="0">
                <a:solidFill>
                  <a:srgbClr val="C00000"/>
                </a:solidFill>
                <a:latin typeface="微軟正黑體" pitchFamily="34" charset="-120"/>
                <a:ea typeface="微軟正黑體" pitchFamily="34" charset="-120"/>
              </a:rPr>
              <a:t>性別特質</a:t>
            </a:r>
            <a:endParaRPr lang="en-US" sz="3200" b="1" dirty="0">
              <a:solidFill>
                <a:srgbClr val="C00000"/>
              </a:solidFill>
              <a:latin typeface="微軟正黑體" pitchFamily="34" charset="-120"/>
              <a:ea typeface="微軟正黑體" pitchFamily="34" charset="-120"/>
            </a:endParaRPr>
          </a:p>
        </p:txBody>
      </p:sp>
      <p:sp>
        <p:nvSpPr>
          <p:cNvPr id="84" name="矩形 83"/>
          <p:cNvSpPr/>
          <p:nvPr/>
        </p:nvSpPr>
        <p:spPr>
          <a:xfrm>
            <a:off x="2184376" y="3810005"/>
            <a:ext cx="1415772" cy="584775"/>
          </a:xfrm>
          <a:prstGeom prst="rect">
            <a:avLst/>
          </a:prstGeom>
        </p:spPr>
        <p:txBody>
          <a:bodyPr wrap="none">
            <a:spAutoFit/>
          </a:bodyPr>
          <a:lstStyle/>
          <a:p>
            <a:pPr algn="just"/>
            <a:r>
              <a:rPr lang="zh-TW" altLang="en-US" sz="3200" b="1" dirty="0" smtClean="0">
                <a:solidFill>
                  <a:srgbClr val="FFC000"/>
                </a:solidFill>
                <a:latin typeface="微軟正黑體" pitchFamily="34" charset="-120"/>
                <a:ea typeface="微軟正黑體" pitchFamily="34" charset="-120"/>
              </a:rPr>
              <a:t>性傾向</a:t>
            </a:r>
            <a:endParaRPr lang="en-US" altLang="zh-TW" sz="3200" b="1" dirty="0" smtClean="0">
              <a:solidFill>
                <a:srgbClr val="FFC000"/>
              </a:solidFill>
              <a:latin typeface="微軟正黑體" pitchFamily="34" charset="-120"/>
              <a:ea typeface="微軟正黑體" pitchFamily="34" charset="-120"/>
            </a:endParaRPr>
          </a:p>
        </p:txBody>
      </p:sp>
      <p:sp>
        <p:nvSpPr>
          <p:cNvPr id="85" name="矩形 84"/>
          <p:cNvSpPr/>
          <p:nvPr/>
        </p:nvSpPr>
        <p:spPr>
          <a:xfrm>
            <a:off x="5708651" y="3810005"/>
            <a:ext cx="1826141" cy="584775"/>
          </a:xfrm>
          <a:prstGeom prst="rect">
            <a:avLst/>
          </a:prstGeom>
        </p:spPr>
        <p:txBody>
          <a:bodyPr wrap="none">
            <a:spAutoFit/>
          </a:bodyPr>
          <a:lstStyle/>
          <a:p>
            <a:pPr algn="just"/>
            <a:r>
              <a:rPr lang="zh-TW" altLang="en-US" sz="3200" b="1" dirty="0" smtClean="0">
                <a:solidFill>
                  <a:srgbClr val="92D050"/>
                </a:solidFill>
                <a:latin typeface="微軟正黑體" pitchFamily="34" charset="-120"/>
                <a:ea typeface="微軟正黑體" pitchFamily="34" charset="-120"/>
              </a:rPr>
              <a:t>性別認同</a:t>
            </a:r>
            <a:endParaRPr lang="en-US" sz="3200" b="1" dirty="0">
              <a:solidFill>
                <a:srgbClr val="92D050"/>
              </a:solidFill>
              <a:latin typeface="微軟正黑體" pitchFamily="34" charset="-120"/>
              <a:ea typeface="微軟正黑體" pitchFamily="34" charset="-120"/>
            </a:endParaRPr>
          </a:p>
        </p:txBody>
      </p:sp>
      <p:pic>
        <p:nvPicPr>
          <p:cNvPr id="80898" name="Picture 2" descr="http://s04.calm9.com/qrcode/2019-08/G8HP35Z9GO.png"/>
          <p:cNvPicPr>
            <a:picLocks noChangeAspect="1" noChangeArrowheads="1"/>
          </p:cNvPicPr>
          <p:nvPr/>
        </p:nvPicPr>
        <p:blipFill>
          <a:blip r:embed="rId3"/>
          <a:srcRect/>
          <a:stretch>
            <a:fillRect/>
          </a:stretch>
        </p:blipFill>
        <p:spPr bwMode="auto">
          <a:xfrm>
            <a:off x="9042400" y="2365384"/>
            <a:ext cx="1854218" cy="1743076"/>
          </a:xfrm>
          <a:prstGeom prst="rect">
            <a:avLst/>
          </a:prstGeom>
          <a:noFill/>
        </p:spPr>
      </p:pic>
      <p:sp>
        <p:nvSpPr>
          <p:cNvPr id="15" name="文字方塊 14"/>
          <p:cNvSpPr txBox="1"/>
          <p:nvPr/>
        </p:nvSpPr>
        <p:spPr>
          <a:xfrm>
            <a:off x="8248646" y="4375168"/>
            <a:ext cx="2262158" cy="369332"/>
          </a:xfrm>
          <a:prstGeom prst="rect">
            <a:avLst/>
          </a:prstGeom>
          <a:noFill/>
        </p:spPr>
        <p:txBody>
          <a:bodyPr wrap="none" rtlCol="0">
            <a:spAutoFit/>
          </a:bodyPr>
          <a:lstStyle/>
          <a:p>
            <a:r>
              <a:rPr lang="zh-TW" altLang="en-US" dirty="0" smtClean="0">
                <a:latin typeface="微軟正黑體" pitchFamily="34" charset="-120"/>
                <a:ea typeface="微軟正黑體" pitchFamily="34" charset="-120"/>
              </a:rPr>
              <a:t>校園性霸凌防治</a:t>
            </a:r>
            <a:r>
              <a:rPr lang="zh-TW" altLang="en-US" dirty="0" smtClean="0">
                <a:latin typeface="微軟正黑體" pitchFamily="34" charset="-120"/>
                <a:ea typeface="微軟正黑體" pitchFamily="34" charset="-120"/>
                <a:hlinkClick r:id="rId4"/>
              </a:rPr>
              <a:t>手冊</a:t>
            </a:r>
            <a:endParaRPr lang="zh-TW" altLang="en-US" dirty="0">
              <a:latin typeface="微軟正黑體" pitchFamily="34" charset="-120"/>
              <a:ea typeface="微軟正黑體" pitchFamily="34" charset="-120"/>
            </a:endParaRPr>
          </a:p>
        </p:txBody>
      </p:sp>
      <p:sp>
        <p:nvSpPr>
          <p:cNvPr id="16" name="矩形 15"/>
          <p:cNvSpPr/>
          <p:nvPr/>
        </p:nvSpPr>
        <p:spPr>
          <a:xfrm>
            <a:off x="1536669" y="4835536"/>
            <a:ext cx="6096043" cy="646331"/>
          </a:xfrm>
          <a:prstGeom prst="rect">
            <a:avLst/>
          </a:prstGeom>
        </p:spPr>
        <p:txBody>
          <a:bodyPr wrap="square">
            <a:spAutoFit/>
          </a:bodyPr>
          <a:lstStyle/>
          <a:p>
            <a:pPr algn="just"/>
            <a:r>
              <a:rPr lang="en-US" altLang="zh-TW" dirty="0" smtClean="0">
                <a:solidFill>
                  <a:srgbClr val="FF3300"/>
                </a:solidFill>
                <a:latin typeface="微軟正黑體" pitchFamily="34" charset="-120"/>
                <a:ea typeface="微軟正黑體" pitchFamily="34" charset="-120"/>
              </a:rPr>
              <a:t>(</a:t>
            </a:r>
            <a:r>
              <a:rPr lang="zh-TW" altLang="en-US" dirty="0" smtClean="0">
                <a:solidFill>
                  <a:srgbClr val="FF3300"/>
                </a:solidFill>
                <a:latin typeface="微軟正黑體" pitchFamily="34" charset="-120"/>
                <a:ea typeface="微軟正黑體" pitchFamily="34" charset="-120"/>
              </a:rPr>
              <a:t>校園常見校霸凌行為有：嘲笑別人胸部、死</a:t>
            </a:r>
            <a:r>
              <a:rPr lang="en-US" altLang="zh-TW" dirty="0" smtClean="0">
                <a:solidFill>
                  <a:srgbClr val="FF3300"/>
                </a:solidFill>
                <a:latin typeface="微軟正黑體" pitchFamily="34" charset="-120"/>
                <a:ea typeface="微軟正黑體" pitchFamily="34" charset="-120"/>
              </a:rPr>
              <a:t>GAY</a:t>
            </a:r>
            <a:r>
              <a:rPr lang="zh-TW" altLang="en-US" dirty="0" smtClean="0">
                <a:solidFill>
                  <a:srgbClr val="FF3300"/>
                </a:solidFill>
                <a:latin typeface="微軟正黑體" pitchFamily="34" charset="-120"/>
                <a:ea typeface="微軟正黑體" pitchFamily="34" charset="-120"/>
              </a:rPr>
              <a:t>、死同性戀、不男不女、訓斥打扮或行為</a:t>
            </a:r>
            <a:r>
              <a:rPr lang="en-US" altLang="zh-TW" dirty="0" smtClean="0">
                <a:solidFill>
                  <a:srgbClr val="FF3300"/>
                </a:solidFill>
                <a:latin typeface="微軟正黑體" pitchFamily="34" charset="-120"/>
                <a:ea typeface="微軟正黑體" pitchFamily="34" charset="-120"/>
              </a:rPr>
              <a:t>…</a:t>
            </a:r>
            <a:r>
              <a:rPr lang="zh-TW" altLang="en-US" dirty="0" smtClean="0">
                <a:solidFill>
                  <a:srgbClr val="FF3300"/>
                </a:solidFill>
                <a:latin typeface="微軟正黑體" pitchFamily="34" charset="-120"/>
                <a:ea typeface="微軟正黑體" pitchFamily="34" charset="-120"/>
              </a:rPr>
              <a:t>等</a:t>
            </a:r>
            <a:r>
              <a:rPr lang="en-US" altLang="zh-TW" dirty="0" smtClean="0">
                <a:solidFill>
                  <a:srgbClr val="FF3300"/>
                </a:solidFill>
                <a:latin typeface="微軟正黑體" pitchFamily="34" charset="-120"/>
                <a:ea typeface="微軟正黑體" pitchFamily="34" charset="-120"/>
              </a:rPr>
              <a:t>)</a:t>
            </a:r>
            <a:r>
              <a:rPr lang="zh-TW" altLang="en-US" dirty="0" smtClean="0">
                <a:solidFill>
                  <a:srgbClr val="FF3300"/>
                </a:solidFill>
                <a:latin typeface="微軟正黑體" pitchFamily="34" charset="-120"/>
                <a:ea typeface="微軟正黑體" pitchFamily="34" charset="-120"/>
              </a:rPr>
              <a:t>  </a:t>
            </a:r>
          </a:p>
        </p:txBody>
      </p:sp>
      <p:sp>
        <p:nvSpPr>
          <p:cNvPr id="19" name="文字方塊 18"/>
          <p:cNvSpPr txBox="1"/>
          <p:nvPr/>
        </p:nvSpPr>
        <p:spPr>
          <a:xfrm>
            <a:off x="8382000" y="4914900"/>
            <a:ext cx="1853392" cy="369332"/>
          </a:xfrm>
          <a:prstGeom prst="rect">
            <a:avLst/>
          </a:prstGeom>
          <a:noFill/>
        </p:spPr>
        <p:txBody>
          <a:bodyPr wrap="none" rtlCol="0">
            <a:spAutoFit/>
          </a:bodyPr>
          <a:lstStyle/>
          <a:p>
            <a:r>
              <a:rPr lang="zh-TW" altLang="en-US" dirty="0" smtClean="0">
                <a:latin typeface="微軟正黑體" pitchFamily="34" charset="-120"/>
                <a:ea typeface="微軟正黑體" pitchFamily="34" charset="-120"/>
              </a:rPr>
              <a:t>性霸凌回應 </a:t>
            </a:r>
            <a:r>
              <a:rPr lang="zh-TW" altLang="en-US" dirty="0" smtClean="0">
                <a:latin typeface="微軟正黑體" pitchFamily="34" charset="-120"/>
                <a:ea typeface="微軟正黑體" pitchFamily="34" charset="-120"/>
                <a:hlinkClick r:id="rId5"/>
              </a:rPr>
              <a:t>影片</a:t>
            </a:r>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xmlns="" val="3556101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8327C5-B821-4FE9-A59A-A60D9EB59A9A}" type="slidenum">
              <a:rPr lang="en-US" smtClean="0"/>
              <a:pPr/>
              <a:t>31</a:t>
            </a:fld>
            <a:endParaRPr lang="en-US" dirty="0"/>
          </a:p>
        </p:txBody>
      </p:sp>
      <p:sp>
        <p:nvSpPr>
          <p:cNvPr id="8" name="Shape 267"/>
          <p:cNvSpPr/>
          <p:nvPr/>
        </p:nvSpPr>
        <p:spPr>
          <a:xfrm>
            <a:off x="1809720" y="2643183"/>
            <a:ext cx="717096" cy="537823"/>
          </a:xfrm>
          <a:prstGeom prst="rect">
            <a:avLst/>
          </a:prstGeom>
          <a:solidFill>
            <a:schemeClr val="accent6"/>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n-US" sz="2400" b="1" dirty="0">
                <a:latin typeface="+mj-lt"/>
              </a:rPr>
              <a:t>01</a:t>
            </a:r>
            <a:endParaRPr sz="2400" b="1" dirty="0">
              <a:latin typeface="+mj-lt"/>
            </a:endParaRPr>
          </a:p>
        </p:txBody>
      </p:sp>
      <p:sp>
        <p:nvSpPr>
          <p:cNvPr id="11" name="Shape 270"/>
          <p:cNvSpPr/>
          <p:nvPr/>
        </p:nvSpPr>
        <p:spPr>
          <a:xfrm>
            <a:off x="6191252" y="2643183"/>
            <a:ext cx="717097" cy="537823"/>
          </a:xfrm>
          <a:prstGeom prst="rect">
            <a:avLst/>
          </a:prstGeom>
          <a:solidFill>
            <a:schemeClr val="accent5"/>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n-US" sz="2400" b="1" dirty="0">
                <a:latin typeface="+mj-lt"/>
              </a:rPr>
              <a:t>02</a:t>
            </a:r>
            <a:endParaRPr sz="2400" b="1" dirty="0">
              <a:latin typeface="+mj-lt"/>
            </a:endParaRPr>
          </a:p>
        </p:txBody>
      </p:sp>
      <p:sp>
        <p:nvSpPr>
          <p:cNvPr id="14" name="Shape 273"/>
          <p:cNvSpPr/>
          <p:nvPr/>
        </p:nvSpPr>
        <p:spPr>
          <a:xfrm>
            <a:off x="1809720" y="3571877"/>
            <a:ext cx="717096" cy="537823"/>
          </a:xfrm>
          <a:prstGeom prst="rect">
            <a:avLst/>
          </a:prstGeom>
          <a:solidFill>
            <a:schemeClr val="accent4"/>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n-US" sz="2400" b="1" dirty="0">
                <a:latin typeface="+mj-lt"/>
              </a:rPr>
              <a:t>03</a:t>
            </a:r>
            <a:endParaRPr sz="2400" b="1" dirty="0">
              <a:latin typeface="+mj-lt"/>
            </a:endParaRPr>
          </a:p>
        </p:txBody>
      </p:sp>
      <p:sp>
        <p:nvSpPr>
          <p:cNvPr id="17" name="Shape 276"/>
          <p:cNvSpPr/>
          <p:nvPr/>
        </p:nvSpPr>
        <p:spPr>
          <a:xfrm>
            <a:off x="1809720" y="4500571"/>
            <a:ext cx="717096" cy="537823"/>
          </a:xfrm>
          <a:prstGeom prst="rect">
            <a:avLst/>
          </a:prstGeom>
          <a:solidFill>
            <a:schemeClr val="accent2"/>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n-US" sz="2400" b="1" dirty="0">
                <a:latin typeface="+mj-lt"/>
              </a:rPr>
              <a:t>05</a:t>
            </a:r>
            <a:endParaRPr sz="2400" b="1" dirty="0">
              <a:latin typeface="+mj-lt"/>
            </a:endParaRPr>
          </a:p>
        </p:txBody>
      </p:sp>
      <p:sp>
        <p:nvSpPr>
          <p:cNvPr id="20" name="Shape 279"/>
          <p:cNvSpPr/>
          <p:nvPr/>
        </p:nvSpPr>
        <p:spPr>
          <a:xfrm>
            <a:off x="6191252" y="3571877"/>
            <a:ext cx="717097" cy="537823"/>
          </a:xfrm>
          <a:prstGeom prst="rect">
            <a:avLst/>
          </a:prstGeom>
          <a:solidFill>
            <a:schemeClr val="accent3"/>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n-US" sz="2400" b="1" dirty="0">
                <a:latin typeface="+mj-lt"/>
              </a:rPr>
              <a:t>04</a:t>
            </a:r>
            <a:endParaRPr sz="2400" b="1" dirty="0">
              <a:latin typeface="+mj-lt"/>
            </a:endParaRPr>
          </a:p>
        </p:txBody>
      </p:sp>
      <p:sp>
        <p:nvSpPr>
          <p:cNvPr id="23" name="Shape 282"/>
          <p:cNvSpPr/>
          <p:nvPr/>
        </p:nvSpPr>
        <p:spPr>
          <a:xfrm>
            <a:off x="6286502" y="4500571"/>
            <a:ext cx="717097" cy="537823"/>
          </a:xfrm>
          <a:prstGeom prst="rect">
            <a:avLst/>
          </a:prstGeom>
          <a:solidFill>
            <a:schemeClr val="accent1"/>
          </a:solidFill>
          <a:ln w="12700" cap="flat">
            <a:noFill/>
            <a:miter lim="400000"/>
          </a:ln>
          <a:effectLst/>
        </p:spPr>
        <p:txBody>
          <a:bodyPr wrap="square" lIns="34289" tIns="34289" rIns="34289" bIns="34289" numCol="1" anchor="ctr">
            <a:noAutofit/>
          </a:bodyPr>
          <a:lstStyle/>
          <a:p>
            <a:pPr algn="ctr">
              <a:defRPr>
                <a:solidFill>
                  <a:srgbClr val="FFFFFF"/>
                </a:solidFill>
              </a:defRPr>
            </a:pPr>
            <a:r>
              <a:rPr lang="en-US" sz="2400" b="1" dirty="0">
                <a:latin typeface="+mj-lt"/>
              </a:rPr>
              <a:t>06</a:t>
            </a:r>
            <a:endParaRPr sz="2400" b="1" dirty="0">
              <a:latin typeface="+mj-lt"/>
            </a:endParaRPr>
          </a:p>
        </p:txBody>
      </p:sp>
      <p:sp>
        <p:nvSpPr>
          <p:cNvPr id="74" name="矩形 73"/>
          <p:cNvSpPr/>
          <p:nvPr/>
        </p:nvSpPr>
        <p:spPr>
          <a:xfrm>
            <a:off x="8197860" y="544490"/>
            <a:ext cx="3256020" cy="584775"/>
          </a:xfrm>
          <a:prstGeom prst="rect">
            <a:avLst/>
          </a:prstGeom>
        </p:spPr>
        <p:txBody>
          <a:bodyPr wrap="none">
            <a:spAutoFit/>
          </a:bodyPr>
          <a:lstStyle/>
          <a:p>
            <a:pPr algn="just"/>
            <a:r>
              <a:rPr lang="zh-TW" altLang="en-US" sz="3200" b="1" dirty="0" smtClean="0">
                <a:solidFill>
                  <a:srgbClr val="002060"/>
                </a:solidFill>
                <a:latin typeface="微軟正黑體" pitchFamily="34" charset="-120"/>
                <a:ea typeface="微軟正黑體" pitchFamily="34" charset="-120"/>
              </a:rPr>
              <a:t>你我都是擺渡人</a:t>
            </a:r>
            <a:r>
              <a:rPr lang="en-US" altLang="zh-TW" sz="3200" b="1" dirty="0" smtClean="0">
                <a:solidFill>
                  <a:srgbClr val="002060"/>
                </a:solidFill>
                <a:latin typeface="微軟正黑體" pitchFamily="34" charset="-120"/>
                <a:ea typeface="微軟正黑體" pitchFamily="34" charset="-120"/>
              </a:rPr>
              <a:t>!</a:t>
            </a:r>
            <a:endParaRPr lang="en-US" sz="3200" b="1" dirty="0">
              <a:solidFill>
                <a:srgbClr val="002060"/>
              </a:solidFill>
              <a:latin typeface="微軟正黑體" pitchFamily="34" charset="-120"/>
              <a:ea typeface="微軟正黑體" pitchFamily="34" charset="-120"/>
            </a:endParaRPr>
          </a:p>
        </p:txBody>
      </p:sp>
      <p:sp>
        <p:nvSpPr>
          <p:cNvPr id="75" name="矩形 74"/>
          <p:cNvSpPr/>
          <p:nvPr/>
        </p:nvSpPr>
        <p:spPr>
          <a:xfrm>
            <a:off x="1238216" y="1357299"/>
            <a:ext cx="9620317" cy="1015663"/>
          </a:xfrm>
          <a:prstGeom prst="rect">
            <a:avLst/>
          </a:prstGeom>
        </p:spPr>
        <p:txBody>
          <a:bodyPr wrap="square">
            <a:spAutoFit/>
          </a:bodyPr>
          <a:lstStyle/>
          <a:p>
            <a:pPr algn="just"/>
            <a:r>
              <a:rPr lang="zh-TW" altLang="en-US" sz="6000" b="1" dirty="0" smtClean="0">
                <a:solidFill>
                  <a:srgbClr val="FF0000"/>
                </a:solidFill>
                <a:latin typeface="微軟正黑體" pitchFamily="34" charset="-120"/>
                <a:ea typeface="微軟正黑體" pitchFamily="34" charset="-120"/>
              </a:rPr>
              <a:t>校園性平處理常見問題</a:t>
            </a:r>
            <a:endParaRPr lang="en-US" sz="6000" b="1" dirty="0">
              <a:solidFill>
                <a:srgbClr val="FF0000"/>
              </a:solidFill>
              <a:latin typeface="微軟正黑體" pitchFamily="34" charset="-120"/>
              <a:ea typeface="微軟正黑體" pitchFamily="34" charset="-120"/>
            </a:endParaRPr>
          </a:p>
        </p:txBody>
      </p:sp>
      <p:sp>
        <p:nvSpPr>
          <p:cNvPr id="82" name="矩形 81"/>
          <p:cNvSpPr/>
          <p:nvPr/>
        </p:nvSpPr>
        <p:spPr>
          <a:xfrm>
            <a:off x="2762227" y="2643183"/>
            <a:ext cx="2520242" cy="584775"/>
          </a:xfrm>
          <a:prstGeom prst="rect">
            <a:avLst/>
          </a:prstGeom>
        </p:spPr>
        <p:txBody>
          <a:bodyPr wrap="none">
            <a:spAutoFit/>
          </a:bodyPr>
          <a:lstStyle/>
          <a:p>
            <a:pPr algn="just"/>
            <a:r>
              <a:rPr lang="zh-TW" altLang="en-US" sz="3200" b="1" dirty="0" smtClean="0">
                <a:solidFill>
                  <a:srgbClr val="002060"/>
                </a:solidFill>
                <a:latin typeface="微軟正黑體" pitchFamily="34" charset="-120"/>
                <a:ea typeface="微軟正黑體" pitchFamily="34" charset="-120"/>
              </a:rPr>
              <a:t>學前</a:t>
            </a:r>
            <a:r>
              <a:rPr lang="en-US" altLang="zh-TW" sz="3200" b="1" dirty="0" smtClean="0">
                <a:solidFill>
                  <a:srgbClr val="002060"/>
                </a:solidFill>
                <a:latin typeface="微軟正黑體" pitchFamily="34" charset="-120"/>
                <a:ea typeface="微軟正黑體" pitchFamily="34" charset="-120"/>
              </a:rPr>
              <a:t>??</a:t>
            </a:r>
            <a:r>
              <a:rPr lang="zh-TW" altLang="en-US" sz="3200" b="1" dirty="0" smtClean="0">
                <a:solidFill>
                  <a:srgbClr val="002060"/>
                </a:solidFill>
                <a:latin typeface="微軟正黑體" pitchFamily="34" charset="-120"/>
                <a:ea typeface="微軟正黑體" pitchFamily="34" charset="-120"/>
              </a:rPr>
              <a:t> 特教</a:t>
            </a:r>
            <a:r>
              <a:rPr lang="en-US" altLang="zh-TW" sz="3200" b="1" dirty="0" smtClean="0">
                <a:solidFill>
                  <a:srgbClr val="002060"/>
                </a:solidFill>
                <a:latin typeface="微軟正黑體" pitchFamily="34" charset="-120"/>
                <a:ea typeface="微軟正黑體" pitchFamily="34" charset="-120"/>
              </a:rPr>
              <a:t>?</a:t>
            </a:r>
            <a:endParaRPr lang="en-US" sz="3200" b="1" dirty="0">
              <a:solidFill>
                <a:srgbClr val="002060"/>
              </a:solidFill>
              <a:latin typeface="微軟正黑體" pitchFamily="34" charset="-120"/>
              <a:ea typeface="微軟正黑體" pitchFamily="34" charset="-120"/>
            </a:endParaRPr>
          </a:p>
        </p:txBody>
      </p:sp>
      <p:sp>
        <p:nvSpPr>
          <p:cNvPr id="83" name="矩形 82"/>
          <p:cNvSpPr/>
          <p:nvPr/>
        </p:nvSpPr>
        <p:spPr>
          <a:xfrm>
            <a:off x="7048507" y="2643183"/>
            <a:ext cx="3861955" cy="584775"/>
          </a:xfrm>
          <a:prstGeom prst="rect">
            <a:avLst/>
          </a:prstGeom>
        </p:spPr>
        <p:txBody>
          <a:bodyPr wrap="none">
            <a:spAutoFit/>
          </a:bodyPr>
          <a:lstStyle/>
          <a:p>
            <a:pPr algn="just"/>
            <a:r>
              <a:rPr lang="zh-TW" altLang="en-US" sz="3200" b="1" dirty="0" smtClean="0">
                <a:solidFill>
                  <a:srgbClr val="C00000"/>
                </a:solidFill>
                <a:latin typeface="微軟正黑體" pitchFamily="34" charset="-120"/>
                <a:ea typeface="微軟正黑體" pitchFamily="34" charset="-120"/>
              </a:rPr>
              <a:t>教育輔導還是處罰</a:t>
            </a:r>
            <a:r>
              <a:rPr lang="en-US" altLang="zh-TW" sz="3200" b="1" dirty="0" smtClean="0">
                <a:solidFill>
                  <a:srgbClr val="C00000"/>
                </a:solidFill>
                <a:latin typeface="微軟正黑體" pitchFamily="34" charset="-120"/>
                <a:ea typeface="微軟正黑體" pitchFamily="34" charset="-120"/>
              </a:rPr>
              <a:t>??</a:t>
            </a:r>
            <a:endParaRPr lang="en-US" sz="3200" b="1" dirty="0">
              <a:solidFill>
                <a:srgbClr val="C00000"/>
              </a:solidFill>
              <a:latin typeface="微軟正黑體" pitchFamily="34" charset="-120"/>
              <a:ea typeface="微軟正黑體" pitchFamily="34" charset="-120"/>
            </a:endParaRPr>
          </a:p>
        </p:txBody>
      </p:sp>
      <p:sp>
        <p:nvSpPr>
          <p:cNvPr id="84" name="矩形 83"/>
          <p:cNvSpPr/>
          <p:nvPr/>
        </p:nvSpPr>
        <p:spPr>
          <a:xfrm>
            <a:off x="2666977" y="3571877"/>
            <a:ext cx="3238387" cy="584775"/>
          </a:xfrm>
          <a:prstGeom prst="rect">
            <a:avLst/>
          </a:prstGeom>
        </p:spPr>
        <p:txBody>
          <a:bodyPr wrap="none">
            <a:spAutoFit/>
          </a:bodyPr>
          <a:lstStyle/>
          <a:p>
            <a:pPr algn="just"/>
            <a:r>
              <a:rPr lang="zh-TW" altLang="en-US" sz="3200" b="1" dirty="0" smtClean="0">
                <a:solidFill>
                  <a:srgbClr val="FFC000"/>
                </a:solidFill>
                <a:latin typeface="微軟正黑體" pitchFamily="34" charset="-120"/>
                <a:ea typeface="微軟正黑體" pitchFamily="34" charset="-120"/>
              </a:rPr>
              <a:t>牽手</a:t>
            </a:r>
            <a:r>
              <a:rPr lang="en-US" altLang="zh-TW" sz="3200" b="1" dirty="0" smtClean="0">
                <a:solidFill>
                  <a:srgbClr val="FFC000"/>
                </a:solidFill>
                <a:latin typeface="微軟正黑體" pitchFamily="34" charset="-120"/>
                <a:ea typeface="微軟正黑體" pitchFamily="34" charset="-120"/>
              </a:rPr>
              <a:t>?</a:t>
            </a:r>
            <a:r>
              <a:rPr lang="zh-TW" altLang="en-US" sz="3200" b="1" dirty="0" smtClean="0">
                <a:solidFill>
                  <a:srgbClr val="FFC000"/>
                </a:solidFill>
                <a:latin typeface="微軟正黑體" pitchFamily="34" charset="-120"/>
                <a:ea typeface="微軟正黑體" pitchFamily="34" charset="-120"/>
              </a:rPr>
              <a:t>擁抱</a:t>
            </a:r>
            <a:r>
              <a:rPr lang="en-US" altLang="zh-TW" sz="3200" b="1" dirty="0" smtClean="0">
                <a:solidFill>
                  <a:srgbClr val="FFC000"/>
                </a:solidFill>
                <a:latin typeface="微軟正黑體" pitchFamily="34" charset="-120"/>
                <a:ea typeface="微軟正黑體" pitchFamily="34" charset="-120"/>
              </a:rPr>
              <a:t>?</a:t>
            </a:r>
            <a:r>
              <a:rPr lang="zh-TW" altLang="en-US" sz="3200" b="1" dirty="0" smtClean="0">
                <a:solidFill>
                  <a:srgbClr val="FFC000"/>
                </a:solidFill>
                <a:latin typeface="微軟正黑體" pitchFamily="34" charset="-120"/>
                <a:ea typeface="微軟正黑體" pitchFamily="34" charset="-120"/>
              </a:rPr>
              <a:t>接吻</a:t>
            </a:r>
            <a:r>
              <a:rPr lang="en-US" altLang="zh-TW" sz="3200" b="1" dirty="0" smtClean="0">
                <a:solidFill>
                  <a:srgbClr val="FFC000"/>
                </a:solidFill>
                <a:latin typeface="微軟正黑體" pitchFamily="34" charset="-120"/>
                <a:ea typeface="微軟正黑體" pitchFamily="34" charset="-120"/>
              </a:rPr>
              <a:t>?</a:t>
            </a:r>
            <a:endParaRPr lang="en-US" sz="3200" b="1" dirty="0">
              <a:solidFill>
                <a:srgbClr val="FFC000"/>
              </a:solidFill>
              <a:latin typeface="微軟正黑體" pitchFamily="34" charset="-120"/>
              <a:ea typeface="微軟正黑體" pitchFamily="34" charset="-120"/>
            </a:endParaRPr>
          </a:p>
        </p:txBody>
      </p:sp>
      <p:sp>
        <p:nvSpPr>
          <p:cNvPr id="85" name="矩形 84"/>
          <p:cNvSpPr/>
          <p:nvPr/>
        </p:nvSpPr>
        <p:spPr>
          <a:xfrm>
            <a:off x="7048507" y="3571877"/>
            <a:ext cx="2433680" cy="584775"/>
          </a:xfrm>
          <a:prstGeom prst="rect">
            <a:avLst/>
          </a:prstGeom>
        </p:spPr>
        <p:txBody>
          <a:bodyPr wrap="none">
            <a:spAutoFit/>
          </a:bodyPr>
          <a:lstStyle/>
          <a:p>
            <a:pPr algn="just"/>
            <a:r>
              <a:rPr lang="zh-TW" altLang="en-US" sz="3200" b="1" dirty="0" smtClean="0">
                <a:solidFill>
                  <a:srgbClr val="92D050"/>
                </a:solidFill>
                <a:latin typeface="微軟正黑體" pitchFamily="34" charset="-120"/>
                <a:ea typeface="微軟正黑體" pitchFamily="34" charset="-120"/>
              </a:rPr>
              <a:t>老師的責任</a:t>
            </a:r>
            <a:r>
              <a:rPr lang="en-US" altLang="zh-TW" sz="3200" b="1" dirty="0" smtClean="0">
                <a:solidFill>
                  <a:srgbClr val="92D050"/>
                </a:solidFill>
                <a:latin typeface="微軟正黑體" pitchFamily="34" charset="-120"/>
                <a:ea typeface="微軟正黑體" pitchFamily="34" charset="-120"/>
              </a:rPr>
              <a:t>?</a:t>
            </a:r>
            <a:endParaRPr lang="en-US" sz="3200" b="1" dirty="0">
              <a:solidFill>
                <a:srgbClr val="92D050"/>
              </a:solidFill>
              <a:latin typeface="微軟正黑體" pitchFamily="34" charset="-120"/>
              <a:ea typeface="微軟正黑體" pitchFamily="34" charset="-120"/>
            </a:endParaRPr>
          </a:p>
        </p:txBody>
      </p:sp>
      <p:sp>
        <p:nvSpPr>
          <p:cNvPr id="86" name="矩形 85"/>
          <p:cNvSpPr/>
          <p:nvPr/>
        </p:nvSpPr>
        <p:spPr>
          <a:xfrm>
            <a:off x="2762227" y="4500571"/>
            <a:ext cx="3041217" cy="584775"/>
          </a:xfrm>
          <a:prstGeom prst="rect">
            <a:avLst/>
          </a:prstGeom>
        </p:spPr>
        <p:txBody>
          <a:bodyPr wrap="none">
            <a:spAutoFit/>
          </a:bodyPr>
          <a:lstStyle/>
          <a:p>
            <a:pPr algn="just"/>
            <a:r>
              <a:rPr lang="zh-TW" altLang="en-US" sz="3200" b="1" dirty="0" smtClean="0">
                <a:solidFill>
                  <a:srgbClr val="2A9A72"/>
                </a:solidFill>
                <a:latin typeface="微軟正黑體" pitchFamily="34" charset="-120"/>
                <a:ea typeface="微軟正黑體" pitchFamily="34" charset="-120"/>
              </a:rPr>
              <a:t>師生案都要報</a:t>
            </a:r>
            <a:r>
              <a:rPr lang="en-US" altLang="zh-TW" sz="3200" b="1" dirty="0" smtClean="0">
                <a:solidFill>
                  <a:srgbClr val="2A9A72"/>
                </a:solidFill>
                <a:latin typeface="微軟正黑體" pitchFamily="34" charset="-120"/>
                <a:ea typeface="微軟正黑體" pitchFamily="34" charset="-120"/>
              </a:rPr>
              <a:t>??</a:t>
            </a:r>
            <a:endParaRPr lang="en-US" sz="3200" b="1" dirty="0">
              <a:solidFill>
                <a:srgbClr val="2A9A72"/>
              </a:solidFill>
              <a:latin typeface="微軟正黑體" pitchFamily="34" charset="-120"/>
              <a:ea typeface="微軟正黑體" pitchFamily="34" charset="-120"/>
            </a:endParaRPr>
          </a:p>
        </p:txBody>
      </p:sp>
      <p:sp>
        <p:nvSpPr>
          <p:cNvPr id="87" name="矩形 86"/>
          <p:cNvSpPr/>
          <p:nvPr/>
        </p:nvSpPr>
        <p:spPr>
          <a:xfrm>
            <a:off x="7143758" y="4500571"/>
            <a:ext cx="2023311" cy="584775"/>
          </a:xfrm>
          <a:prstGeom prst="rect">
            <a:avLst/>
          </a:prstGeom>
        </p:spPr>
        <p:txBody>
          <a:bodyPr wrap="none">
            <a:spAutoFit/>
          </a:bodyPr>
          <a:lstStyle/>
          <a:p>
            <a:pPr algn="just"/>
            <a:r>
              <a:rPr lang="zh-TW" altLang="en-US" sz="3200" b="1" dirty="0" smtClean="0">
                <a:solidFill>
                  <a:srgbClr val="0070C0"/>
                </a:solidFill>
                <a:latin typeface="微軟正黑體" pitchFamily="34" charset="-120"/>
                <a:ea typeface="微軟正黑體" pitchFamily="34" charset="-120"/>
              </a:rPr>
              <a:t>要問多少</a:t>
            </a:r>
            <a:r>
              <a:rPr lang="en-US" altLang="zh-TW" sz="3200" b="1" dirty="0" smtClean="0">
                <a:solidFill>
                  <a:srgbClr val="0070C0"/>
                </a:solidFill>
                <a:latin typeface="微軟正黑體" pitchFamily="34" charset="-120"/>
                <a:ea typeface="微軟正黑體" pitchFamily="34" charset="-120"/>
              </a:rPr>
              <a:t>?</a:t>
            </a:r>
            <a:endParaRPr lang="en-US" sz="3200" b="1" dirty="0">
              <a:solidFill>
                <a:srgbClr val="0070C0"/>
              </a:solidFill>
              <a:latin typeface="微軟正黑體" pitchFamily="34" charset="-120"/>
              <a:ea typeface="微軟正黑體" pitchFamily="34" charset="-120"/>
            </a:endParaRPr>
          </a:p>
        </p:txBody>
      </p:sp>
    </p:spTree>
    <p:extLst>
      <p:ext uri="{BB962C8B-B14F-4D97-AF65-F5344CB8AC3E}">
        <p14:creationId xmlns:p14="http://schemas.microsoft.com/office/powerpoint/2010/main" xmlns="" val="3556101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8327C5-B821-4FE9-A59A-A60D9EB59A9A}" type="slidenum">
              <a:rPr lang="en-US" smtClean="0"/>
              <a:pPr/>
              <a:t>32</a:t>
            </a:fld>
            <a:endParaRPr lang="en-US" dirty="0"/>
          </a:p>
        </p:txBody>
      </p:sp>
      <p:sp>
        <p:nvSpPr>
          <p:cNvPr id="75" name="矩形 74"/>
          <p:cNvSpPr/>
          <p:nvPr/>
        </p:nvSpPr>
        <p:spPr>
          <a:xfrm>
            <a:off x="850900" y="1246174"/>
            <a:ext cx="10591800" cy="2862322"/>
          </a:xfrm>
          <a:prstGeom prst="rect">
            <a:avLst/>
          </a:prstGeom>
        </p:spPr>
        <p:txBody>
          <a:bodyPr wrap="square">
            <a:spAutoFit/>
          </a:bodyPr>
          <a:lstStyle/>
          <a:p>
            <a:pPr algn="just"/>
            <a:r>
              <a:rPr lang="zh-TW" altLang="en-US" sz="3200" b="1" dirty="0" smtClean="0">
                <a:solidFill>
                  <a:srgbClr val="0070C0"/>
                </a:solidFill>
                <a:latin typeface="微軟正黑體" pitchFamily="34" charset="-120"/>
                <a:ea typeface="微軟正黑體" pitchFamily="34" charset="-120"/>
              </a:rPr>
              <a:t>學校處理學生間發生刑法第</a:t>
            </a:r>
            <a:r>
              <a:rPr lang="en-US" altLang="zh-TW" sz="3200" b="1" dirty="0" smtClean="0">
                <a:solidFill>
                  <a:srgbClr val="0070C0"/>
                </a:solidFill>
                <a:latin typeface="微軟正黑體" pitchFamily="34" charset="-120"/>
                <a:ea typeface="微軟正黑體" pitchFamily="34" charset="-120"/>
              </a:rPr>
              <a:t>227</a:t>
            </a:r>
            <a:r>
              <a:rPr lang="zh-TW" altLang="en-US" sz="3200" b="1" dirty="0" smtClean="0">
                <a:solidFill>
                  <a:srgbClr val="0070C0"/>
                </a:solidFill>
                <a:latin typeface="微軟正黑體" pitchFamily="34" charset="-120"/>
                <a:ea typeface="微軟正黑體" pitchFamily="34" charset="-120"/>
              </a:rPr>
              <a:t>條事件 或學生間偶發不當碰觸行為之簡易程序  </a:t>
            </a:r>
            <a:endParaRPr lang="en-US" altLang="zh-TW" sz="3200" b="1" dirty="0" smtClean="0">
              <a:solidFill>
                <a:srgbClr val="0070C0"/>
              </a:solidFill>
              <a:latin typeface="微軟正黑體" pitchFamily="34" charset="-120"/>
              <a:ea typeface="微軟正黑體" pitchFamily="34" charset="-120"/>
            </a:endParaRPr>
          </a:p>
          <a:p>
            <a:pPr algn="just"/>
            <a:r>
              <a:rPr lang="zh-TW" altLang="en-US" sz="1400" dirty="0" smtClean="0">
                <a:solidFill>
                  <a:srgbClr val="0070C0"/>
                </a:solidFill>
                <a:latin typeface="微軟正黑體" pitchFamily="34" charset="-120"/>
                <a:ea typeface="微軟正黑體" pitchFamily="34" charset="-120"/>
              </a:rPr>
              <a:t>教育部於民國</a:t>
            </a:r>
            <a:r>
              <a:rPr lang="en-US" altLang="zh-TW" sz="1400" dirty="0" smtClean="0">
                <a:solidFill>
                  <a:srgbClr val="0070C0"/>
                </a:solidFill>
                <a:latin typeface="微軟正黑體" pitchFamily="34" charset="-120"/>
                <a:ea typeface="微軟正黑體" pitchFamily="34" charset="-120"/>
              </a:rPr>
              <a:t>101</a:t>
            </a:r>
            <a:r>
              <a:rPr lang="zh-TW" altLang="en-US" sz="1400" dirty="0" smtClean="0">
                <a:solidFill>
                  <a:srgbClr val="0070C0"/>
                </a:solidFill>
                <a:latin typeface="微軟正黑體" pitchFamily="34" charset="-120"/>
                <a:ea typeface="微軟正黑體" pitchFamily="34" charset="-120"/>
              </a:rPr>
              <a:t>年</a:t>
            </a:r>
            <a:r>
              <a:rPr lang="en-US" altLang="zh-TW" sz="1400" dirty="0" smtClean="0">
                <a:solidFill>
                  <a:srgbClr val="0070C0"/>
                </a:solidFill>
                <a:latin typeface="微軟正黑體" pitchFamily="34" charset="-120"/>
                <a:ea typeface="微軟正黑體" pitchFamily="34" charset="-120"/>
              </a:rPr>
              <a:t>7</a:t>
            </a:r>
            <a:r>
              <a:rPr lang="zh-TW" altLang="en-US" sz="1400" dirty="0" smtClean="0">
                <a:solidFill>
                  <a:srgbClr val="0070C0"/>
                </a:solidFill>
                <a:latin typeface="微軟正黑體" pitchFamily="34" charset="-120"/>
                <a:ea typeface="微軟正黑體" pitchFamily="34" charset="-120"/>
              </a:rPr>
              <a:t>月</a:t>
            </a:r>
            <a:r>
              <a:rPr lang="en-US" altLang="zh-TW" sz="1400" dirty="0" smtClean="0">
                <a:solidFill>
                  <a:srgbClr val="0070C0"/>
                </a:solidFill>
                <a:latin typeface="微軟正黑體" pitchFamily="34" charset="-120"/>
                <a:ea typeface="微軟正黑體" pitchFamily="34" charset="-120"/>
              </a:rPr>
              <a:t>24</a:t>
            </a:r>
            <a:r>
              <a:rPr lang="zh-TW" altLang="en-US" sz="1400" dirty="0" smtClean="0">
                <a:solidFill>
                  <a:srgbClr val="0070C0"/>
                </a:solidFill>
                <a:latin typeface="微軟正黑體" pitchFamily="34" charset="-120"/>
                <a:ea typeface="微軟正黑體" pitchFamily="34" charset="-120"/>
              </a:rPr>
              <a:t>日以臺訓（三）字第 </a:t>
            </a:r>
            <a:r>
              <a:rPr lang="en-US" altLang="zh-TW" sz="1400" dirty="0" smtClean="0">
                <a:solidFill>
                  <a:srgbClr val="0070C0"/>
                </a:solidFill>
                <a:latin typeface="微軟正黑體" pitchFamily="34" charset="-120"/>
                <a:ea typeface="微軟正黑體" pitchFamily="34" charset="-120"/>
              </a:rPr>
              <a:t>1010116308</a:t>
            </a:r>
            <a:r>
              <a:rPr lang="zh-TW" altLang="en-US" sz="1400" dirty="0" smtClean="0">
                <a:solidFill>
                  <a:srgbClr val="0070C0"/>
                </a:solidFill>
                <a:latin typeface="微軟正黑體" pitchFamily="34" charset="-120"/>
                <a:ea typeface="微軟正黑體" pitchFamily="34" charset="-120"/>
              </a:rPr>
              <a:t>號函訂定「學校處理學生間發生刑法 第二百二十七條事件應注意事項」，規範學校就未滿十八歲之學生間發生刑法第</a:t>
            </a:r>
            <a:r>
              <a:rPr lang="en-US" altLang="zh-TW" sz="1400" dirty="0" smtClean="0">
                <a:solidFill>
                  <a:srgbClr val="0070C0"/>
                </a:solidFill>
                <a:latin typeface="微軟正黑體" pitchFamily="34" charset="-120"/>
                <a:ea typeface="微軟正黑體" pitchFamily="34" charset="-120"/>
              </a:rPr>
              <a:t>227</a:t>
            </a:r>
            <a:r>
              <a:rPr lang="zh-TW" altLang="en-US" sz="1400" dirty="0" smtClean="0">
                <a:solidFill>
                  <a:srgbClr val="0070C0"/>
                </a:solidFill>
                <a:latin typeface="微軟正黑體" pitchFamily="34" charset="-120"/>
                <a:ea typeface="微軟正黑體" pitchFamily="34" charset="-120"/>
              </a:rPr>
              <a:t>條事件之處 理流程，以會議紀錄取代調查報告。要求學校處 理學生間涉及刑法第</a:t>
            </a:r>
            <a:r>
              <a:rPr lang="en-US" altLang="zh-TW" sz="1400" dirty="0" smtClean="0">
                <a:solidFill>
                  <a:srgbClr val="0070C0"/>
                </a:solidFill>
                <a:latin typeface="微軟正黑體" pitchFamily="34" charset="-120"/>
                <a:ea typeface="微軟正黑體" pitchFamily="34" charset="-120"/>
              </a:rPr>
              <a:t>227</a:t>
            </a:r>
            <a:r>
              <a:rPr lang="zh-TW" altLang="en-US" sz="1400" dirty="0" smtClean="0">
                <a:solidFill>
                  <a:srgbClr val="0070C0"/>
                </a:solidFill>
                <a:latin typeface="微軟正黑體" pitchFamily="34" charset="-120"/>
                <a:ea typeface="微軟正黑體" pitchFamily="34" charset="-120"/>
              </a:rPr>
              <a:t>條事件，應秉持尊重及包容之精神，強調處理而非懲處之精神，嚴守專業倫理及保密義務，尊重學生隱私，避免當事人 受到同儕議論或標籤化，以保障學生之受教權。 </a:t>
            </a:r>
            <a:r>
              <a:rPr lang="zh-TW" altLang="en-US" sz="1200" dirty="0" smtClean="0">
                <a:solidFill>
                  <a:srgbClr val="0070C0"/>
                </a:solidFill>
                <a:latin typeface="微軟正黑體" pitchFamily="34" charset="-120"/>
                <a:ea typeface="微軟正黑體" pitchFamily="34" charset="-120"/>
              </a:rPr>
              <a:t> </a:t>
            </a:r>
            <a:endParaRPr lang="en-US" altLang="zh-TW" sz="1200" dirty="0" smtClean="0">
              <a:solidFill>
                <a:srgbClr val="0070C0"/>
              </a:solidFill>
              <a:latin typeface="微軟正黑體" pitchFamily="34" charset="-120"/>
              <a:ea typeface="微軟正黑體" pitchFamily="34" charset="-120"/>
            </a:endParaRPr>
          </a:p>
          <a:p>
            <a:pPr algn="just"/>
            <a:r>
              <a:rPr lang="zh-TW" altLang="en-US" sz="2400" b="1" dirty="0" smtClean="0">
                <a:solidFill>
                  <a:schemeClr val="bg1">
                    <a:lumMod val="50000"/>
                  </a:schemeClr>
                </a:solidFill>
                <a:latin typeface="微軟正黑體" pitchFamily="34" charset="-120"/>
                <a:ea typeface="微軟正黑體" pitchFamily="34" charset="-120"/>
              </a:rPr>
              <a:t>實務處理方式：當事人學生及其法定代理人均不申請調查，無調查、無報告</a:t>
            </a:r>
            <a:endParaRPr lang="en-US" altLang="zh-TW" sz="2400" b="1" dirty="0" smtClean="0">
              <a:solidFill>
                <a:schemeClr val="bg1">
                  <a:lumMod val="50000"/>
                </a:schemeClr>
              </a:solidFill>
              <a:latin typeface="微軟正黑體" pitchFamily="34" charset="-120"/>
              <a:ea typeface="微軟正黑體" pitchFamily="34" charset="-120"/>
            </a:endParaRPr>
          </a:p>
          <a:p>
            <a:pPr algn="just"/>
            <a:r>
              <a:rPr lang="zh-TW" altLang="en-US" b="1" dirty="0" smtClean="0">
                <a:solidFill>
                  <a:srgbClr val="00B050"/>
                </a:solidFill>
                <a:latin typeface="微軟正黑體" pitchFamily="34" charset="-120"/>
                <a:ea typeface="微軟正黑體" pitchFamily="34" charset="-120"/>
              </a:rPr>
              <a:t>（參見教育部</a:t>
            </a:r>
            <a:r>
              <a:rPr lang="en-US" altLang="zh-TW" b="1" dirty="0" smtClean="0">
                <a:solidFill>
                  <a:srgbClr val="00B050"/>
                </a:solidFill>
                <a:latin typeface="微軟正黑體" pitchFamily="34" charset="-120"/>
                <a:ea typeface="微軟正黑體" pitchFamily="34" charset="-120"/>
              </a:rPr>
              <a:t>103</a:t>
            </a:r>
            <a:r>
              <a:rPr lang="zh-TW" altLang="en-US" b="1" dirty="0" smtClean="0">
                <a:solidFill>
                  <a:srgbClr val="00B050"/>
                </a:solidFill>
                <a:latin typeface="微軟正黑體" pitchFamily="34" charset="-120"/>
                <a:ea typeface="微軟正黑體" pitchFamily="34" charset="-120"/>
              </a:rPr>
              <a:t>年</a:t>
            </a:r>
            <a:r>
              <a:rPr lang="en-US" altLang="zh-TW" b="1" dirty="0" smtClean="0">
                <a:solidFill>
                  <a:srgbClr val="00B050"/>
                </a:solidFill>
                <a:latin typeface="微軟正黑體" pitchFamily="34" charset="-120"/>
                <a:ea typeface="微軟正黑體" pitchFamily="34" charset="-120"/>
              </a:rPr>
              <a:t>5</a:t>
            </a:r>
            <a:r>
              <a:rPr lang="zh-TW" altLang="en-US" b="1" dirty="0" smtClean="0">
                <a:solidFill>
                  <a:srgbClr val="00B050"/>
                </a:solidFill>
                <a:latin typeface="微軟正黑體" pitchFamily="34" charset="-120"/>
                <a:ea typeface="微軟正黑體" pitchFamily="34" charset="-120"/>
              </a:rPr>
              <a:t>月</a:t>
            </a:r>
            <a:r>
              <a:rPr lang="en-US" altLang="zh-TW" b="1" dirty="0" smtClean="0">
                <a:solidFill>
                  <a:srgbClr val="00B050"/>
                </a:solidFill>
                <a:latin typeface="微軟正黑體" pitchFamily="34" charset="-120"/>
                <a:ea typeface="微軟正黑體" pitchFamily="34" charset="-120"/>
              </a:rPr>
              <a:t>26</a:t>
            </a:r>
            <a:r>
              <a:rPr lang="zh-TW" altLang="en-US" b="1" dirty="0" smtClean="0">
                <a:solidFill>
                  <a:srgbClr val="00B050"/>
                </a:solidFill>
                <a:latin typeface="微軟正黑體" pitchFamily="34" charset="-120"/>
                <a:ea typeface="微軟正黑體" pitchFamily="34" charset="-120"/>
              </a:rPr>
              <a:t>日臺教學</a:t>
            </a:r>
            <a:r>
              <a:rPr lang="en-US" altLang="zh-TW" b="1" dirty="0" smtClean="0">
                <a:solidFill>
                  <a:srgbClr val="00B050"/>
                </a:solidFill>
                <a:latin typeface="微軟正黑體" pitchFamily="34" charset="-120"/>
                <a:ea typeface="微軟正黑體" pitchFamily="34" charset="-120"/>
              </a:rPr>
              <a:t>(</a:t>
            </a:r>
            <a:r>
              <a:rPr lang="zh-TW" altLang="en-US" b="1" dirty="0" smtClean="0">
                <a:solidFill>
                  <a:srgbClr val="00B050"/>
                </a:solidFill>
                <a:latin typeface="微軟正黑體" pitchFamily="34" charset="-120"/>
                <a:ea typeface="微軟正黑體" pitchFamily="34" charset="-120"/>
              </a:rPr>
              <a:t>三</a:t>
            </a:r>
            <a:r>
              <a:rPr lang="en-US" altLang="zh-TW" b="1" dirty="0" smtClean="0">
                <a:solidFill>
                  <a:srgbClr val="00B050"/>
                </a:solidFill>
                <a:latin typeface="微軟正黑體" pitchFamily="34" charset="-120"/>
                <a:ea typeface="微軟正黑體" pitchFamily="34" charset="-120"/>
              </a:rPr>
              <a:t>)</a:t>
            </a:r>
            <a:r>
              <a:rPr lang="zh-TW" altLang="en-US" b="1" dirty="0" smtClean="0">
                <a:solidFill>
                  <a:srgbClr val="00B050"/>
                </a:solidFill>
                <a:latin typeface="微軟正黑體" pitchFamily="34" charset="-120"/>
                <a:ea typeface="微軟正黑體" pitchFamily="34" charset="-120"/>
              </a:rPr>
              <a:t>字第</a:t>
            </a:r>
            <a:r>
              <a:rPr lang="en-US" altLang="zh-TW" b="1" dirty="0" smtClean="0">
                <a:solidFill>
                  <a:srgbClr val="00B050"/>
                </a:solidFill>
                <a:latin typeface="微軟正黑體" pitchFamily="34" charset="-120"/>
                <a:ea typeface="微軟正黑體" pitchFamily="34" charset="-120"/>
              </a:rPr>
              <a:t>1030902914</a:t>
            </a:r>
            <a:r>
              <a:rPr lang="zh-TW" altLang="en-US" b="1" dirty="0" smtClean="0">
                <a:solidFill>
                  <a:srgbClr val="00B050"/>
                </a:solidFill>
                <a:latin typeface="微軟正黑體" pitchFamily="34" charset="-120"/>
                <a:ea typeface="微軟正黑體" pitchFamily="34" charset="-120"/>
              </a:rPr>
              <a:t>號函、</a:t>
            </a:r>
            <a:r>
              <a:rPr lang="en-US" altLang="zh-TW" b="1" dirty="0" smtClean="0">
                <a:solidFill>
                  <a:srgbClr val="00B050"/>
                </a:solidFill>
                <a:latin typeface="微軟正黑體" pitchFamily="34" charset="-120"/>
                <a:ea typeface="微軟正黑體" pitchFamily="34" charset="-120"/>
              </a:rPr>
              <a:t>103</a:t>
            </a:r>
            <a:r>
              <a:rPr lang="zh-TW" altLang="en-US" b="1" dirty="0" smtClean="0">
                <a:solidFill>
                  <a:srgbClr val="00B050"/>
                </a:solidFill>
                <a:latin typeface="微軟正黑體" pitchFamily="34" charset="-120"/>
                <a:ea typeface="微軟正黑體" pitchFamily="34" charset="-120"/>
              </a:rPr>
              <a:t>年</a:t>
            </a:r>
            <a:r>
              <a:rPr lang="en-US" altLang="zh-TW" b="1" dirty="0" smtClean="0">
                <a:solidFill>
                  <a:srgbClr val="00B050"/>
                </a:solidFill>
                <a:latin typeface="微軟正黑體" pitchFamily="34" charset="-120"/>
                <a:ea typeface="微軟正黑體" pitchFamily="34" charset="-120"/>
              </a:rPr>
              <a:t>5</a:t>
            </a:r>
            <a:r>
              <a:rPr lang="zh-TW" altLang="en-US" b="1" dirty="0" smtClean="0">
                <a:solidFill>
                  <a:srgbClr val="00B050"/>
                </a:solidFill>
                <a:latin typeface="微軟正黑體" pitchFamily="34" charset="-120"/>
                <a:ea typeface="微軟正黑體" pitchFamily="34" charset="-120"/>
              </a:rPr>
              <a:t>月</a:t>
            </a:r>
            <a:r>
              <a:rPr lang="en-US" altLang="zh-TW" b="1" dirty="0" smtClean="0">
                <a:solidFill>
                  <a:srgbClr val="00B050"/>
                </a:solidFill>
                <a:latin typeface="微軟正黑體" pitchFamily="34" charset="-120"/>
                <a:ea typeface="微軟正黑體" pitchFamily="34" charset="-120"/>
              </a:rPr>
              <a:t>29</a:t>
            </a:r>
            <a:r>
              <a:rPr lang="zh-TW" altLang="en-US" b="1" dirty="0" smtClean="0">
                <a:solidFill>
                  <a:srgbClr val="00B050"/>
                </a:solidFill>
                <a:latin typeface="微軟正黑體" pitchFamily="34" charset="-120"/>
                <a:ea typeface="微軟正黑體" pitchFamily="34" charset="-120"/>
              </a:rPr>
              <a:t>日臺教學</a:t>
            </a:r>
            <a:r>
              <a:rPr lang="en-US" altLang="zh-TW" b="1" dirty="0" smtClean="0">
                <a:solidFill>
                  <a:srgbClr val="00B050"/>
                </a:solidFill>
                <a:latin typeface="微軟正黑體" pitchFamily="34" charset="-120"/>
                <a:ea typeface="微軟正黑體" pitchFamily="34" charset="-120"/>
              </a:rPr>
              <a:t>(</a:t>
            </a:r>
            <a:r>
              <a:rPr lang="zh-TW" altLang="en-US" b="1" dirty="0" smtClean="0">
                <a:solidFill>
                  <a:srgbClr val="00B050"/>
                </a:solidFill>
                <a:latin typeface="微軟正黑體" pitchFamily="34" charset="-120"/>
                <a:ea typeface="微軟正黑體" pitchFamily="34" charset="-120"/>
              </a:rPr>
              <a:t>三</a:t>
            </a:r>
            <a:r>
              <a:rPr lang="en-US" altLang="zh-TW" b="1" dirty="0" smtClean="0">
                <a:solidFill>
                  <a:srgbClr val="00B050"/>
                </a:solidFill>
                <a:latin typeface="微軟正黑體" pitchFamily="34" charset="-120"/>
                <a:ea typeface="微軟正黑體" pitchFamily="34" charset="-120"/>
              </a:rPr>
              <a:t>)</a:t>
            </a:r>
            <a:r>
              <a:rPr lang="zh-TW" altLang="en-US" b="1" dirty="0" smtClean="0">
                <a:solidFill>
                  <a:srgbClr val="00B050"/>
                </a:solidFill>
                <a:latin typeface="微軟正黑體" pitchFamily="34" charset="-120"/>
                <a:ea typeface="微軟正黑體" pitchFamily="34" charset="-120"/>
              </a:rPr>
              <a:t>字第</a:t>
            </a:r>
            <a:r>
              <a:rPr lang="en-US" altLang="zh-TW" b="1" dirty="0" smtClean="0">
                <a:solidFill>
                  <a:srgbClr val="00B050"/>
                </a:solidFill>
                <a:latin typeface="微軟正黑體" pitchFamily="34" charset="-120"/>
                <a:ea typeface="微軟正黑體" pitchFamily="34" charset="-120"/>
              </a:rPr>
              <a:t>1030066452</a:t>
            </a:r>
            <a:r>
              <a:rPr lang="zh-TW" altLang="en-US" b="1" dirty="0" smtClean="0">
                <a:solidFill>
                  <a:srgbClr val="00B050"/>
                </a:solidFill>
                <a:latin typeface="微軟正黑體" pitchFamily="34" charset="-120"/>
                <a:ea typeface="微軟正黑體" pitchFamily="34" charset="-120"/>
              </a:rPr>
              <a:t>號函）</a:t>
            </a:r>
            <a:endParaRPr lang="en-US" b="1" dirty="0">
              <a:solidFill>
                <a:srgbClr val="00B050"/>
              </a:solidFill>
              <a:latin typeface="微軟正黑體" pitchFamily="34" charset="-120"/>
              <a:ea typeface="微軟正黑體" pitchFamily="34" charset="-120"/>
            </a:endParaRPr>
          </a:p>
        </p:txBody>
      </p:sp>
    </p:spTree>
    <p:extLst>
      <p:ext uri="{BB962C8B-B14F-4D97-AF65-F5344CB8AC3E}">
        <p14:creationId xmlns:p14="http://schemas.microsoft.com/office/powerpoint/2010/main" xmlns="" val="3556101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7891" name="內容版面配置區 2"/>
          <p:cNvSpPr>
            <a:spLocks noGrp="1"/>
          </p:cNvSpPr>
          <p:nvPr>
            <p:ph idx="4294967295"/>
          </p:nvPr>
        </p:nvSpPr>
        <p:spPr>
          <a:xfrm>
            <a:off x="3352800" y="1203325"/>
            <a:ext cx="4927600" cy="3810000"/>
          </a:xfrm>
        </p:spPr>
        <p:txBody>
          <a:bodyPr>
            <a:noAutofit/>
          </a:bodyPr>
          <a:lstStyle/>
          <a:p>
            <a:r>
              <a:rPr lang="zh-TW" altLang="en-US" sz="4400" dirty="0" smtClean="0">
                <a:solidFill>
                  <a:schemeClr val="tx2"/>
                </a:solidFill>
                <a:latin typeface="微軟正黑體" pitchFamily="34" charset="-120"/>
                <a:ea typeface="微軟正黑體" pitchFamily="34" charset="-120"/>
              </a:rPr>
              <a:t>有感</a:t>
            </a:r>
            <a:r>
              <a:rPr lang="zh-TW" altLang="en-US" sz="4400" dirty="0" smtClean="0">
                <a:solidFill>
                  <a:srgbClr val="00B050"/>
                </a:solidFill>
                <a:latin typeface="微軟正黑體" pitchFamily="34" charset="-120"/>
                <a:ea typeface="微軟正黑體" pitchFamily="34" charset="-120"/>
              </a:rPr>
              <a:t>來判別</a:t>
            </a:r>
            <a:endParaRPr lang="en-US" altLang="zh-TW" sz="4400" dirty="0" smtClean="0">
              <a:solidFill>
                <a:srgbClr val="00B050"/>
              </a:solidFill>
              <a:latin typeface="微軟正黑體" pitchFamily="34" charset="-120"/>
              <a:ea typeface="微軟正黑體" pitchFamily="34" charset="-120"/>
            </a:endParaRPr>
          </a:p>
          <a:p>
            <a:r>
              <a:rPr lang="zh-TW" altLang="en-US" sz="4400" dirty="0" smtClean="0">
                <a:solidFill>
                  <a:srgbClr val="00B050"/>
                </a:solidFill>
                <a:latin typeface="微軟正黑體" pitchFamily="34" charset="-120"/>
                <a:ea typeface="微軟正黑體" pitchFamily="34" charset="-120"/>
              </a:rPr>
              <a:t>通報</a:t>
            </a:r>
            <a:r>
              <a:rPr lang="zh-TW" altLang="en-US" sz="4400" dirty="0" smtClean="0">
                <a:solidFill>
                  <a:schemeClr val="tx2"/>
                </a:solidFill>
                <a:latin typeface="微軟正黑體" pitchFamily="34" charset="-120"/>
                <a:ea typeface="微軟正黑體" pitchFamily="34" charset="-120"/>
              </a:rPr>
              <a:t>不拖延</a:t>
            </a:r>
            <a:endParaRPr lang="en-US" altLang="zh-TW" sz="4400" dirty="0" smtClean="0">
              <a:solidFill>
                <a:schemeClr val="tx2"/>
              </a:solidFill>
              <a:latin typeface="微軟正黑體" pitchFamily="34" charset="-120"/>
              <a:ea typeface="微軟正黑體" pitchFamily="34" charset="-120"/>
            </a:endParaRPr>
          </a:p>
          <a:p>
            <a:r>
              <a:rPr lang="zh-TW" altLang="en-US" sz="4400" dirty="0" smtClean="0">
                <a:solidFill>
                  <a:schemeClr val="tx2"/>
                </a:solidFill>
                <a:latin typeface="微軟正黑體" pitchFamily="34" charset="-120"/>
                <a:ea typeface="微軟正黑體" pitchFamily="34" charset="-120"/>
              </a:rPr>
              <a:t>情緒</a:t>
            </a:r>
            <a:r>
              <a:rPr lang="zh-TW" altLang="en-US" sz="4400" dirty="0" smtClean="0">
                <a:solidFill>
                  <a:srgbClr val="00B050"/>
                </a:solidFill>
                <a:latin typeface="微軟正黑體" pitchFamily="34" charset="-120"/>
                <a:ea typeface="微軟正黑體" pitchFamily="34" charset="-120"/>
              </a:rPr>
              <a:t>要處理</a:t>
            </a:r>
            <a:endParaRPr lang="en-US" altLang="zh-TW" sz="4400" dirty="0" smtClean="0">
              <a:solidFill>
                <a:srgbClr val="00B050"/>
              </a:solidFill>
              <a:latin typeface="微軟正黑體" pitchFamily="34" charset="-120"/>
              <a:ea typeface="微軟正黑體" pitchFamily="34" charset="-120"/>
            </a:endParaRPr>
          </a:p>
          <a:p>
            <a:r>
              <a:rPr lang="zh-TW" altLang="en-US" sz="4400" dirty="0" smtClean="0">
                <a:solidFill>
                  <a:srgbClr val="00B050"/>
                </a:solidFill>
                <a:latin typeface="微軟正黑體" pitchFamily="34" charset="-120"/>
                <a:ea typeface="微軟正黑體" pitchFamily="34" charset="-120"/>
              </a:rPr>
              <a:t>組織要</a:t>
            </a:r>
            <a:r>
              <a:rPr lang="zh-TW" altLang="en-US" sz="4400" dirty="0" smtClean="0">
                <a:solidFill>
                  <a:schemeClr val="tx2"/>
                </a:solidFill>
                <a:latin typeface="微軟正黑體" pitchFamily="34" charset="-120"/>
                <a:ea typeface="微軟正黑體" pitchFamily="34" charset="-120"/>
              </a:rPr>
              <a:t>合法</a:t>
            </a:r>
            <a:endParaRPr lang="en-US" altLang="zh-TW" sz="4400" dirty="0" smtClean="0">
              <a:solidFill>
                <a:schemeClr val="tx2"/>
              </a:solidFill>
              <a:latin typeface="微軟正黑體" pitchFamily="34" charset="-120"/>
              <a:ea typeface="微軟正黑體" pitchFamily="34" charset="-120"/>
            </a:endParaRPr>
          </a:p>
          <a:p>
            <a:r>
              <a:rPr lang="zh-TW" altLang="en-US" sz="4400" dirty="0" smtClean="0">
                <a:solidFill>
                  <a:srgbClr val="00B050"/>
                </a:solidFill>
                <a:latin typeface="微軟正黑體" pitchFamily="34" charset="-120"/>
                <a:ea typeface="微軟正黑體" pitchFamily="34" charset="-120"/>
              </a:rPr>
              <a:t>調查須</a:t>
            </a:r>
            <a:r>
              <a:rPr lang="zh-TW" altLang="en-US" sz="4400" dirty="0" smtClean="0">
                <a:solidFill>
                  <a:schemeClr val="tx2"/>
                </a:solidFill>
                <a:latin typeface="微軟正黑體" pitchFamily="34" charset="-120"/>
                <a:ea typeface="微軟正黑體" pitchFamily="34" charset="-120"/>
              </a:rPr>
              <a:t>專業</a:t>
            </a:r>
            <a:endParaRPr lang="en-US" altLang="zh-TW" sz="4400" dirty="0" smtClean="0">
              <a:solidFill>
                <a:schemeClr val="tx2"/>
              </a:solidFill>
              <a:latin typeface="微軟正黑體" pitchFamily="34" charset="-120"/>
              <a:ea typeface="微軟正黑體" pitchFamily="34" charset="-120"/>
            </a:endParaRPr>
          </a:p>
          <a:p>
            <a:r>
              <a:rPr lang="zh-TW" altLang="en-US" sz="4400" dirty="0" smtClean="0">
                <a:solidFill>
                  <a:schemeClr val="tx2"/>
                </a:solidFill>
                <a:latin typeface="微軟正黑體" pitchFamily="34" charset="-120"/>
                <a:ea typeface="微軟正黑體" pitchFamily="34" charset="-120"/>
              </a:rPr>
              <a:t>教育</a:t>
            </a:r>
            <a:r>
              <a:rPr lang="zh-TW" altLang="en-US" sz="4400" dirty="0" smtClean="0">
                <a:solidFill>
                  <a:srgbClr val="00B050"/>
                </a:solidFill>
                <a:latin typeface="微軟正黑體" pitchFamily="34" charset="-120"/>
                <a:ea typeface="微軟正黑體" pitchFamily="34" charset="-120"/>
              </a:rPr>
              <a:t>是關鍵</a:t>
            </a:r>
          </a:p>
        </p:txBody>
      </p:sp>
      <p:sp>
        <p:nvSpPr>
          <p:cNvPr id="5" name="文字方塊 4"/>
          <p:cNvSpPr txBox="1"/>
          <p:nvPr/>
        </p:nvSpPr>
        <p:spPr>
          <a:xfrm>
            <a:off x="2022247" y="869932"/>
            <a:ext cx="923330" cy="5016758"/>
          </a:xfrm>
          <a:prstGeom prst="rect">
            <a:avLst/>
          </a:prstGeom>
          <a:noFill/>
        </p:spPr>
        <p:txBody>
          <a:bodyPr vert="eaVert" wrap="none" rtlCol="0">
            <a:spAutoFit/>
          </a:bodyPr>
          <a:lstStyle/>
          <a:p>
            <a:r>
              <a:rPr lang="zh-TW" altLang="en-US" sz="4800" b="1" dirty="0" smtClean="0">
                <a:solidFill>
                  <a:srgbClr val="2A9A72"/>
                </a:solidFill>
                <a:latin typeface="微軟正黑體" pitchFamily="34" charset="-120"/>
                <a:ea typeface="微軟正黑體" pitchFamily="34" charset="-120"/>
              </a:rPr>
              <a:t>性平事件處理心得</a:t>
            </a:r>
            <a:endParaRPr lang="zh-TW" altLang="en-US" sz="4800" b="1" dirty="0">
              <a:solidFill>
                <a:srgbClr val="2A9A72"/>
              </a:solidFill>
              <a:latin typeface="微軟正黑體" pitchFamily="34" charset="-120"/>
              <a:ea typeface="微軟正黑體" pitchFamily="34" charset="-120"/>
            </a:endParaRPr>
          </a:p>
        </p:txBody>
      </p:sp>
      <p:sp>
        <p:nvSpPr>
          <p:cNvPr id="6" name="文字方塊 5"/>
          <p:cNvSpPr txBox="1"/>
          <p:nvPr/>
        </p:nvSpPr>
        <p:spPr>
          <a:xfrm>
            <a:off x="8191515" y="2857497"/>
            <a:ext cx="2262158" cy="646331"/>
          </a:xfrm>
          <a:prstGeom prst="rect">
            <a:avLst/>
          </a:prstGeom>
          <a:noFill/>
        </p:spPr>
        <p:txBody>
          <a:bodyPr wrap="none" rtlCol="0">
            <a:spAutoFit/>
          </a:bodyPr>
          <a:lstStyle/>
          <a:p>
            <a:r>
              <a:rPr lang="zh-TW" altLang="en-US" dirty="0" smtClean="0">
                <a:solidFill>
                  <a:schemeClr val="tx2"/>
                </a:solidFill>
                <a:latin typeface="微軟正黑體" pitchFamily="34" charset="-120"/>
                <a:ea typeface="微軟正黑體" pitchFamily="34" charset="-120"/>
              </a:rPr>
              <a:t>如果是自己的孩子，</a:t>
            </a:r>
            <a:endParaRPr lang="en-US" altLang="zh-TW" dirty="0" smtClean="0">
              <a:solidFill>
                <a:schemeClr val="tx2"/>
              </a:solidFill>
              <a:latin typeface="微軟正黑體" pitchFamily="34" charset="-120"/>
              <a:ea typeface="微軟正黑體" pitchFamily="34" charset="-120"/>
            </a:endParaRPr>
          </a:p>
          <a:p>
            <a:r>
              <a:rPr lang="zh-TW" altLang="en-US" dirty="0" smtClean="0">
                <a:solidFill>
                  <a:schemeClr val="tx2"/>
                </a:solidFill>
                <a:latin typeface="微軟正黑體" pitchFamily="34" charset="-120"/>
                <a:ea typeface="微軟正黑體" pitchFamily="34" charset="-120"/>
              </a:rPr>
              <a:t>你會選擇</a:t>
            </a:r>
            <a:r>
              <a:rPr lang="en-US" altLang="zh-TW" dirty="0" smtClean="0">
                <a:solidFill>
                  <a:schemeClr val="tx2"/>
                </a:solidFill>
                <a:latin typeface="微軟正黑體" pitchFamily="34" charset="-120"/>
                <a:ea typeface="微軟正黑體" pitchFamily="34" charset="-120"/>
              </a:rPr>
              <a:t>??</a:t>
            </a:r>
            <a:r>
              <a:rPr lang="zh-TW" altLang="en-US" dirty="0" smtClean="0">
                <a:latin typeface="微軟正黑體" pitchFamily="34" charset="-120"/>
                <a:ea typeface="微軟正黑體" pitchFamily="34" charset="-120"/>
                <a:hlinkClick r:id="rId2"/>
              </a:rPr>
              <a:t>影片</a:t>
            </a:r>
            <a:endParaRPr lang="zh-TW" altLang="en-US" dirty="0">
              <a:latin typeface="微軟正黑體" pitchFamily="34" charset="-120"/>
              <a:ea typeface="微軟正黑體" pitchFamily="34" charset="-120"/>
            </a:endParaRPr>
          </a:p>
        </p:txBody>
      </p:sp>
      <p:pic>
        <p:nvPicPr>
          <p:cNvPr id="96258" name="Picture 2" descr="http://s04.calm9.com/qrcode/2019-08/2QD8K06E57.png"/>
          <p:cNvPicPr>
            <a:picLocks noChangeAspect="1" noChangeArrowheads="1"/>
          </p:cNvPicPr>
          <p:nvPr/>
        </p:nvPicPr>
        <p:blipFill>
          <a:blip r:embed="rId3"/>
          <a:srcRect/>
          <a:stretch>
            <a:fillRect/>
          </a:stretch>
        </p:blipFill>
        <p:spPr bwMode="auto">
          <a:xfrm>
            <a:off x="8286765" y="1000108"/>
            <a:ext cx="2012935" cy="1785950"/>
          </a:xfrm>
          <a:prstGeom prst="rect">
            <a:avLst/>
          </a:prstGeom>
          <a:noFill/>
        </p:spPr>
      </p:pic>
      <p:sp>
        <p:nvSpPr>
          <p:cNvPr id="8" name="文字方塊 7"/>
          <p:cNvSpPr txBox="1"/>
          <p:nvPr/>
        </p:nvSpPr>
        <p:spPr>
          <a:xfrm>
            <a:off x="8191515" y="5643579"/>
            <a:ext cx="3238523" cy="646331"/>
          </a:xfrm>
          <a:prstGeom prst="rect">
            <a:avLst/>
          </a:prstGeom>
          <a:noFill/>
        </p:spPr>
        <p:txBody>
          <a:bodyPr wrap="square" rtlCol="0">
            <a:spAutoFit/>
          </a:bodyPr>
          <a:lstStyle/>
          <a:p>
            <a:r>
              <a:rPr lang="zh-TW" altLang="en-US" dirty="0" smtClean="0">
                <a:solidFill>
                  <a:schemeClr val="tx2"/>
                </a:solidFill>
                <a:latin typeface="微軟正黑體" pitchFamily="34" charset="-120"/>
                <a:ea typeface="微軟正黑體" pitchFamily="34" charset="-120"/>
              </a:rPr>
              <a:t>孩子的聲音你聽過嗎性平教育在校園</a:t>
            </a:r>
            <a:r>
              <a:rPr lang="zh-TW" altLang="en-US" dirty="0" smtClean="0">
                <a:latin typeface="微軟正黑體" pitchFamily="34" charset="-120"/>
                <a:ea typeface="微軟正黑體" pitchFamily="34" charset="-120"/>
                <a:hlinkClick r:id="rId4"/>
              </a:rPr>
              <a:t>影片</a:t>
            </a:r>
            <a:endParaRPr lang="zh-TW" altLang="en-US" dirty="0">
              <a:latin typeface="微軟正黑體" pitchFamily="34" charset="-120"/>
              <a:ea typeface="微軟正黑體" pitchFamily="34" charset="-120"/>
            </a:endParaRPr>
          </a:p>
        </p:txBody>
      </p:sp>
      <p:pic>
        <p:nvPicPr>
          <p:cNvPr id="96260" name="Picture 4" descr="http://s04.calm9.com/qrcode/2019-08/WGUSC2QHR7.png"/>
          <p:cNvPicPr>
            <a:picLocks noChangeAspect="1" noChangeArrowheads="1"/>
          </p:cNvPicPr>
          <p:nvPr/>
        </p:nvPicPr>
        <p:blipFill>
          <a:blip r:embed="rId5"/>
          <a:srcRect/>
          <a:stretch>
            <a:fillRect/>
          </a:stretch>
        </p:blipFill>
        <p:spPr bwMode="auto">
          <a:xfrm>
            <a:off x="8286765" y="3786190"/>
            <a:ext cx="1962135" cy="1785950"/>
          </a:xfrm>
          <a:prstGeom prst="rect">
            <a:avLst/>
          </a:prstGeom>
          <a:noFill/>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r>
              <a:rPr lang="zh-TW" altLang="en-US" dirty="0" smtClean="0">
                <a:latin typeface="微軟正黑體" pitchFamily="34" charset="-120"/>
                <a:ea typeface="微軟正黑體" pitchFamily="34" charset="-120"/>
              </a:rPr>
              <a:t>一個問題，或學到的知識</a:t>
            </a:r>
            <a:r>
              <a:rPr lang="en-US" altLang="zh-TW" dirty="0" smtClean="0">
                <a:latin typeface="微軟正黑體" pitchFamily="34" charset="-120"/>
                <a:ea typeface="微軟正黑體" pitchFamily="34" charset="-120"/>
              </a:rPr>
              <a:t>…</a:t>
            </a:r>
            <a:endParaRPr lang="zh-TW" altLang="en-US" dirty="0" smtClean="0"/>
          </a:p>
        </p:txBody>
      </p:sp>
      <p:sp>
        <p:nvSpPr>
          <p:cNvPr id="8195" name="內容版面配置區 2"/>
          <p:cNvSpPr>
            <a:spLocks noGrp="1"/>
          </p:cNvSpPr>
          <p:nvPr>
            <p:ph type="body" idx="1"/>
          </p:nvPr>
        </p:nvSpPr>
        <p:spPr>
          <a:xfrm>
            <a:off x="743856" y="479990"/>
            <a:ext cx="10482944" cy="790428"/>
          </a:xfrm>
        </p:spPr>
        <p:txBody>
          <a:bodyPr>
            <a:noAutofit/>
          </a:bodyPr>
          <a:lstStyle/>
          <a:p>
            <a:pPr algn="l"/>
            <a:r>
              <a:rPr lang="zh-TW" altLang="en-US" sz="4000" b="1" dirty="0" smtClean="0">
                <a:solidFill>
                  <a:schemeClr val="accent6">
                    <a:lumMod val="60000"/>
                    <a:lumOff val="40000"/>
                  </a:schemeClr>
                </a:solidFill>
                <a:latin typeface="微軟正黑體" pitchFamily="34" charset="-120"/>
                <a:ea typeface="微軟正黑體" pitchFamily="34" charset="-120"/>
              </a:rPr>
              <a:t>剛剛的資訊，是否在實務上有疑問</a:t>
            </a:r>
            <a:r>
              <a:rPr lang="en-US" altLang="zh-TW" sz="4000" b="1" dirty="0" smtClean="0">
                <a:solidFill>
                  <a:schemeClr val="accent6">
                    <a:lumMod val="60000"/>
                    <a:lumOff val="40000"/>
                  </a:schemeClr>
                </a:solidFill>
                <a:latin typeface="微軟正黑體" pitchFamily="34" charset="-120"/>
                <a:ea typeface="微軟正黑體" pitchFamily="34" charset="-120"/>
              </a:rPr>
              <a:t>??</a:t>
            </a:r>
          </a:p>
          <a:p>
            <a:pPr algn="l"/>
            <a:endParaRPr lang="en-US" altLang="zh-TW" sz="4000" b="1" dirty="0" smtClean="0">
              <a:solidFill>
                <a:schemeClr val="accent6">
                  <a:lumMod val="60000"/>
                  <a:lumOff val="40000"/>
                </a:schemeClr>
              </a:solidFill>
              <a:latin typeface="微軟正黑體" pitchFamily="34" charset="-120"/>
              <a:ea typeface="微軟正黑體" pitchFamily="34" charset="-120"/>
            </a:endParaRPr>
          </a:p>
          <a:p>
            <a:pPr algn="l"/>
            <a:endParaRPr lang="en-US" altLang="zh-TW" sz="4000" b="1" dirty="0" smtClean="0">
              <a:solidFill>
                <a:schemeClr val="accent6">
                  <a:lumMod val="60000"/>
                  <a:lumOff val="40000"/>
                </a:schemeClr>
              </a:solidFill>
              <a:latin typeface="微軟正黑體" pitchFamily="34" charset="-120"/>
              <a:ea typeface="微軟正黑體" pitchFamily="34" charset="-120"/>
            </a:endParaRPr>
          </a:p>
          <a:p>
            <a:pPr algn="l"/>
            <a:endParaRPr lang="en-US" altLang="zh-TW" sz="4000" b="1" dirty="0" smtClean="0">
              <a:solidFill>
                <a:schemeClr val="accent6">
                  <a:lumMod val="60000"/>
                  <a:lumOff val="40000"/>
                </a:schemeClr>
              </a:solidFill>
              <a:latin typeface="微軟正黑體" pitchFamily="34" charset="-120"/>
              <a:ea typeface="微軟正黑體" pitchFamily="34" charset="-120"/>
            </a:endParaRPr>
          </a:p>
          <a:p>
            <a:pPr algn="l"/>
            <a:endParaRPr lang="en-US" altLang="zh-TW" sz="4000" b="1" dirty="0" smtClean="0">
              <a:solidFill>
                <a:schemeClr val="accent6">
                  <a:lumMod val="60000"/>
                  <a:lumOff val="40000"/>
                </a:schemeClr>
              </a:solidFill>
              <a:latin typeface="微軟正黑體" pitchFamily="34" charset="-120"/>
              <a:ea typeface="微軟正黑體" pitchFamily="34" charset="-120"/>
            </a:endParaRPr>
          </a:p>
          <a:p>
            <a:pPr algn="l">
              <a:buFont typeface="Wingdings" pitchFamily="2" charset="2"/>
              <a:buNone/>
            </a:pPr>
            <a:endParaRPr lang="en-US" altLang="zh-TW" sz="4000" b="1" dirty="0" smtClean="0">
              <a:solidFill>
                <a:schemeClr val="accent6">
                  <a:lumMod val="60000"/>
                  <a:lumOff val="40000"/>
                </a:schemeClr>
              </a:solidFill>
              <a:latin typeface="微軟正黑體" pitchFamily="34" charset="-120"/>
              <a:ea typeface="微軟正黑體" pitchFamily="34" charset="-120"/>
            </a:endParaRPr>
          </a:p>
          <a:p>
            <a:pPr algn="l"/>
            <a:r>
              <a:rPr lang="zh-TW" altLang="en-US" sz="4000" b="1" dirty="0" smtClean="0">
                <a:solidFill>
                  <a:schemeClr val="accent6">
                    <a:lumMod val="60000"/>
                    <a:lumOff val="40000"/>
                  </a:schemeClr>
                </a:solidFill>
                <a:latin typeface="微軟正黑體" pitchFamily="34" charset="-120"/>
                <a:ea typeface="微軟正黑體" pitchFamily="34" charset="-120"/>
              </a:rPr>
              <a:t>或是有重要的知識</a:t>
            </a:r>
            <a:r>
              <a:rPr lang="en-US" altLang="zh-TW" sz="4000" b="1" dirty="0" smtClean="0">
                <a:solidFill>
                  <a:schemeClr val="accent6">
                    <a:lumMod val="60000"/>
                    <a:lumOff val="40000"/>
                  </a:schemeClr>
                </a:solidFill>
                <a:latin typeface="微軟正黑體" pitchFamily="34" charset="-120"/>
                <a:ea typeface="微軟正黑體" pitchFamily="34" charset="-120"/>
              </a:rPr>
              <a:t>/</a:t>
            </a:r>
            <a:r>
              <a:rPr lang="zh-TW" altLang="en-US" sz="4000" b="1" dirty="0" smtClean="0">
                <a:solidFill>
                  <a:schemeClr val="accent6">
                    <a:lumMod val="60000"/>
                    <a:lumOff val="40000"/>
                  </a:schemeClr>
                </a:solidFill>
                <a:latin typeface="微軟正黑體" pitchFamily="34" charset="-120"/>
                <a:ea typeface="微軟正黑體" pitchFamily="34" charset="-120"/>
              </a:rPr>
              <a:t>訊息，</a:t>
            </a:r>
            <a:endParaRPr lang="en-US" altLang="zh-TW" sz="4000" b="1" dirty="0" smtClean="0">
              <a:solidFill>
                <a:schemeClr val="accent6">
                  <a:lumMod val="60000"/>
                  <a:lumOff val="40000"/>
                </a:schemeClr>
              </a:solidFill>
              <a:latin typeface="微軟正黑體" pitchFamily="34" charset="-120"/>
              <a:ea typeface="微軟正黑體" pitchFamily="34" charset="-120"/>
            </a:endParaRPr>
          </a:p>
          <a:p>
            <a:pPr algn="l"/>
            <a:r>
              <a:rPr lang="zh-TW" altLang="en-US" sz="4000" b="1" dirty="0" smtClean="0">
                <a:solidFill>
                  <a:schemeClr val="accent6">
                    <a:lumMod val="60000"/>
                    <a:lumOff val="40000"/>
                  </a:schemeClr>
                </a:solidFill>
                <a:latin typeface="微軟正黑體" pitchFamily="34" charset="-120"/>
                <a:ea typeface="微軟正黑體" pitchFamily="34" charset="-120"/>
              </a:rPr>
              <a:t>請記錄下來回去分享</a:t>
            </a:r>
          </a:p>
        </p:txBody>
      </p:sp>
      <p:pic>
        <p:nvPicPr>
          <p:cNvPr id="8196" name="圖片 3" descr="下載 (2).png"/>
          <p:cNvPicPr>
            <a:picLocks noChangeAspect="1"/>
          </p:cNvPicPr>
          <p:nvPr/>
        </p:nvPicPr>
        <p:blipFill>
          <a:blip r:embed="rId2"/>
          <a:srcRect/>
          <a:stretch>
            <a:fillRect/>
          </a:stretch>
        </p:blipFill>
        <p:spPr bwMode="auto">
          <a:xfrm>
            <a:off x="9893300" y="2381251"/>
            <a:ext cx="2063752" cy="1833563"/>
          </a:xfrm>
          <a:prstGeom prst="rect">
            <a:avLst/>
          </a:prstGeom>
          <a:noFill/>
          <a:ln w="9525">
            <a:noFill/>
            <a:miter lim="800000"/>
            <a:headEnd/>
            <a:tailEnd/>
          </a:ln>
        </p:spPr>
      </p:pic>
      <p:sp>
        <p:nvSpPr>
          <p:cNvPr id="8197" name="文字方塊 4"/>
          <p:cNvSpPr txBox="1">
            <a:spLocks noChangeArrowheads="1"/>
          </p:cNvSpPr>
          <p:nvPr/>
        </p:nvSpPr>
        <p:spPr bwMode="auto">
          <a:xfrm>
            <a:off x="9931404" y="4225945"/>
            <a:ext cx="2031325" cy="369332"/>
          </a:xfrm>
          <a:prstGeom prst="rect">
            <a:avLst/>
          </a:prstGeom>
          <a:noFill/>
          <a:ln w="9525">
            <a:noFill/>
            <a:miter lim="800000"/>
            <a:headEnd/>
            <a:tailEnd/>
          </a:ln>
        </p:spPr>
        <p:txBody>
          <a:bodyPr wrap="none">
            <a:spAutoFit/>
          </a:bodyPr>
          <a:lstStyle/>
          <a:p>
            <a:r>
              <a:rPr lang="zh-TW" altLang="en-US" dirty="0">
                <a:latin typeface="微軟正黑體" pitchFamily="34" charset="-120"/>
                <a:ea typeface="微軟正黑體" pitchFamily="34" charset="-120"/>
                <a:hlinkClick r:id="rId3"/>
              </a:rPr>
              <a:t>性平法設立的意義</a:t>
            </a:r>
            <a:endParaRPr lang="zh-TW" altLang="en-US" dirty="0">
              <a:latin typeface="微軟正黑體" pitchFamily="34" charset="-120"/>
              <a:ea typeface="微軟正黑體" pitchFamily="34" charset="-12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1950" y="190500"/>
            <a:ext cx="2876550" cy="812606"/>
          </a:xfrm>
        </p:spPr>
        <p:txBody>
          <a:bodyPr>
            <a:normAutofit/>
          </a:bodyPr>
          <a:lstStyle/>
          <a:p>
            <a:r>
              <a:rPr lang="zh-TW" altLang="en-US" sz="4400" b="1" dirty="0" smtClean="0">
                <a:latin typeface="微軟正黑體" pitchFamily="34" charset="-120"/>
                <a:ea typeface="微軟正黑體" pitchFamily="34" charset="-120"/>
              </a:rPr>
              <a:t>分享重點</a:t>
            </a:r>
            <a:endParaRPr lang="en-US" sz="4400" b="1" dirty="0">
              <a:latin typeface="微軟正黑體" pitchFamily="34" charset="-120"/>
              <a:ea typeface="微軟正黑體" pitchFamily="34" charset="-120"/>
            </a:endParaRPr>
          </a:p>
        </p:txBody>
      </p:sp>
      <p:sp>
        <p:nvSpPr>
          <p:cNvPr id="4" name="Slide Number Placeholder 3"/>
          <p:cNvSpPr>
            <a:spLocks noGrp="1"/>
          </p:cNvSpPr>
          <p:nvPr>
            <p:ph type="sldNum" sz="quarter" idx="12"/>
          </p:nvPr>
        </p:nvSpPr>
        <p:spPr/>
        <p:txBody>
          <a:bodyPr/>
          <a:lstStyle/>
          <a:p>
            <a:fld id="{F68327C5-B821-4FE9-A59A-A60D9EB59A9A}" type="slidenum">
              <a:rPr lang="en-US" smtClean="0"/>
              <a:pPr/>
              <a:t>35</a:t>
            </a:fld>
            <a:endParaRPr lang="en-US" dirty="0"/>
          </a:p>
        </p:txBody>
      </p:sp>
      <p:sp>
        <p:nvSpPr>
          <p:cNvPr id="44" name="Freeform 43"/>
          <p:cNvSpPr/>
          <p:nvPr/>
        </p:nvSpPr>
        <p:spPr>
          <a:xfrm>
            <a:off x="1346199" y="3643314"/>
            <a:ext cx="844523" cy="928694"/>
          </a:xfrm>
          <a:custGeom>
            <a:avLst/>
            <a:gdLst/>
            <a:ahLst/>
            <a:cxnLst/>
            <a:rect l="l" t="t" r="r" b="b"/>
            <a:pathLst>
              <a:path w="832714" h="1146628">
                <a:moveTo>
                  <a:pt x="0" y="0"/>
                </a:moveTo>
                <a:lnTo>
                  <a:pt x="832414" y="0"/>
                </a:lnTo>
                <a:lnTo>
                  <a:pt x="460184" y="303271"/>
                </a:lnTo>
                <a:lnTo>
                  <a:pt x="625127" y="506031"/>
                </a:lnTo>
                <a:lnTo>
                  <a:pt x="758691" y="395800"/>
                </a:lnTo>
                <a:cubicBezTo>
                  <a:pt x="788193" y="369517"/>
                  <a:pt x="812868" y="344306"/>
                  <a:pt x="832714" y="320168"/>
                </a:cubicBezTo>
                <a:cubicBezTo>
                  <a:pt x="829496" y="382927"/>
                  <a:pt x="827887" y="452123"/>
                  <a:pt x="827887" y="527755"/>
                </a:cubicBezTo>
                <a:lnTo>
                  <a:pt x="827887" y="1146628"/>
                </a:lnTo>
                <a:lnTo>
                  <a:pt x="0" y="114662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Freeform 44"/>
          <p:cNvSpPr/>
          <p:nvPr/>
        </p:nvSpPr>
        <p:spPr>
          <a:xfrm>
            <a:off x="1714470" y="5000636"/>
            <a:ext cx="1047757" cy="866764"/>
          </a:xfrm>
          <a:custGeom>
            <a:avLst/>
            <a:gdLst>
              <a:gd name="connsiteX0" fmla="*/ 1146628 w 1146628"/>
              <a:gd name="connsiteY0" fmla="*/ 595793 h 1146628"/>
              <a:gd name="connsiteX1" fmla="*/ 1146628 w 1146628"/>
              <a:gd name="connsiteY1" fmla="*/ 888217 h 1146628"/>
              <a:gd name="connsiteX2" fmla="*/ 850416 w 1146628"/>
              <a:gd name="connsiteY2" fmla="*/ 888217 h 1146628"/>
              <a:gd name="connsiteX3" fmla="*/ 850416 w 1146628"/>
              <a:gd name="connsiteY3" fmla="*/ 880171 h 1146628"/>
              <a:gd name="connsiteX4" fmla="*/ 1105877 w 1146628"/>
              <a:gd name="connsiteY4" fmla="*/ 642009 h 1146628"/>
              <a:gd name="connsiteX5" fmla="*/ 0 w 1146628"/>
              <a:gd name="connsiteY5" fmla="*/ 0 h 1146628"/>
              <a:gd name="connsiteX6" fmla="*/ 643055 w 1146628"/>
              <a:gd name="connsiteY6" fmla="*/ 0 h 1146628"/>
              <a:gd name="connsiteX7" fmla="*/ 581679 w 1146628"/>
              <a:gd name="connsiteY7" fmla="*/ 29304 h 1146628"/>
              <a:gd name="connsiteX8" fmla="*/ 428804 w 1146628"/>
              <a:gd name="connsiteY8" fmla="*/ 145569 h 1146628"/>
              <a:gd name="connsiteX9" fmla="*/ 603403 w 1146628"/>
              <a:gd name="connsiteY9" fmla="*/ 349938 h 1146628"/>
              <a:gd name="connsiteX10" fmla="*/ 731737 w 1146628"/>
              <a:gd name="connsiteY10" fmla="*/ 256202 h 1146628"/>
              <a:gd name="connsiteX11" fmla="*/ 843979 w 1146628"/>
              <a:gd name="connsiteY11" fmla="*/ 224420 h 1146628"/>
              <a:gd name="connsiteX12" fmla="*/ 927658 w 1146628"/>
              <a:gd name="connsiteY12" fmla="*/ 250972 h 1146628"/>
              <a:gd name="connsiteX13" fmla="*/ 957428 w 1146628"/>
              <a:gd name="connsiteY13" fmla="*/ 323386 h 1146628"/>
              <a:gd name="connsiteX14" fmla="*/ 942543 w 1146628"/>
              <a:gd name="connsiteY14" fmla="*/ 394191 h 1146628"/>
              <a:gd name="connsiteX15" fmla="*/ 889841 w 1146628"/>
              <a:gd name="connsiteY15" fmla="*/ 475054 h 1146628"/>
              <a:gd name="connsiteX16" fmla="*/ 728921 w 1146628"/>
              <a:gd name="connsiteY16" fmla="*/ 650859 h 1146628"/>
              <a:gd name="connsiteX17" fmla="*/ 441678 w 1146628"/>
              <a:gd name="connsiteY17" fmla="*/ 941321 h 1146628"/>
              <a:gd name="connsiteX18" fmla="*/ 441678 w 1146628"/>
              <a:gd name="connsiteY18" fmla="*/ 1146628 h 1146628"/>
              <a:gd name="connsiteX19" fmla="*/ 0 w 1146628"/>
              <a:gd name="connsiteY19"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6628" h="1146628">
                <a:moveTo>
                  <a:pt x="1146628" y="595793"/>
                </a:moveTo>
                <a:lnTo>
                  <a:pt x="1146628" y="888217"/>
                </a:lnTo>
                <a:lnTo>
                  <a:pt x="850416" y="888217"/>
                </a:lnTo>
                <a:lnTo>
                  <a:pt x="850416" y="880171"/>
                </a:lnTo>
                <a:cubicBezTo>
                  <a:pt x="980761" y="763235"/>
                  <a:pt x="1065915" y="683848"/>
                  <a:pt x="1105877" y="642009"/>
                </a:cubicBezTo>
                <a:close/>
                <a:moveTo>
                  <a:pt x="0" y="0"/>
                </a:moveTo>
                <a:lnTo>
                  <a:pt x="643055" y="0"/>
                </a:lnTo>
                <a:lnTo>
                  <a:pt x="581679" y="29304"/>
                </a:lnTo>
                <a:cubicBezTo>
                  <a:pt x="540376" y="52638"/>
                  <a:pt x="489418" y="91393"/>
                  <a:pt x="428804" y="145569"/>
                </a:cubicBezTo>
                <a:lnTo>
                  <a:pt x="603403" y="349938"/>
                </a:lnTo>
                <a:cubicBezTo>
                  <a:pt x="651143" y="308635"/>
                  <a:pt x="693921" y="277390"/>
                  <a:pt x="731737" y="256202"/>
                </a:cubicBezTo>
                <a:cubicBezTo>
                  <a:pt x="769553" y="235014"/>
                  <a:pt x="806967" y="224420"/>
                  <a:pt x="843979" y="224420"/>
                </a:cubicBezTo>
                <a:cubicBezTo>
                  <a:pt x="879918" y="224420"/>
                  <a:pt x="907811" y="233271"/>
                  <a:pt x="927658" y="250972"/>
                </a:cubicBezTo>
                <a:cubicBezTo>
                  <a:pt x="947504" y="268673"/>
                  <a:pt x="957428" y="292811"/>
                  <a:pt x="957428" y="323386"/>
                </a:cubicBezTo>
                <a:cubicBezTo>
                  <a:pt x="957428" y="348061"/>
                  <a:pt x="952466" y="371662"/>
                  <a:pt x="942543" y="394191"/>
                </a:cubicBezTo>
                <a:cubicBezTo>
                  <a:pt x="932619" y="416720"/>
                  <a:pt x="915052" y="443674"/>
                  <a:pt x="889841" y="475054"/>
                </a:cubicBezTo>
                <a:cubicBezTo>
                  <a:pt x="864630" y="506433"/>
                  <a:pt x="810990" y="565035"/>
                  <a:pt x="728921" y="650859"/>
                </a:cubicBezTo>
                <a:lnTo>
                  <a:pt x="441678" y="941321"/>
                </a:lnTo>
                <a:lnTo>
                  <a:pt x="441678" y="1146628"/>
                </a:lnTo>
                <a:lnTo>
                  <a:pt x="0" y="114662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Freeform 45"/>
          <p:cNvSpPr/>
          <p:nvPr/>
        </p:nvSpPr>
        <p:spPr>
          <a:xfrm>
            <a:off x="5816600" y="3668714"/>
            <a:ext cx="1035063" cy="928694"/>
          </a:xfrm>
          <a:custGeom>
            <a:avLst/>
            <a:gdLst>
              <a:gd name="connsiteX0" fmla="*/ 1146628 w 1146628"/>
              <a:gd name="connsiteY0" fmla="*/ 452368 h 1146628"/>
              <a:gd name="connsiteX1" fmla="*/ 1146628 w 1146628"/>
              <a:gd name="connsiteY1" fmla="*/ 577914 h 1146628"/>
              <a:gd name="connsiteX2" fmla="*/ 1124886 w 1146628"/>
              <a:gd name="connsiteY2" fmla="*/ 567080 h 1146628"/>
              <a:gd name="connsiteX3" fmla="*/ 996049 w 1146628"/>
              <a:gd name="connsiteY3" fmla="*/ 535801 h 1146628"/>
              <a:gd name="connsiteX4" fmla="*/ 996049 w 1146628"/>
              <a:gd name="connsiteY4" fmla="*/ 530974 h 1146628"/>
              <a:gd name="connsiteX5" fmla="*/ 1107486 w 1146628"/>
              <a:gd name="connsiteY5" fmla="*/ 484810 h 1146628"/>
              <a:gd name="connsiteX6" fmla="*/ 0 w 1146628"/>
              <a:gd name="connsiteY6" fmla="*/ 0 h 1146628"/>
              <a:gd name="connsiteX7" fmla="*/ 601092 w 1146628"/>
              <a:gd name="connsiteY7" fmla="*/ 0 h 1146628"/>
              <a:gd name="connsiteX8" fmla="*/ 544969 w 1146628"/>
              <a:gd name="connsiteY8" fmla="*/ 21258 h 1146628"/>
              <a:gd name="connsiteX9" fmla="*/ 450529 w 1146628"/>
              <a:gd name="connsiteY9" fmla="*/ 76373 h 1146628"/>
              <a:gd name="connsiteX10" fmla="*/ 582483 w 1146628"/>
              <a:gd name="connsiteY10" fmla="*/ 288788 h 1146628"/>
              <a:gd name="connsiteX11" fmla="*/ 815818 w 1146628"/>
              <a:gd name="connsiteY11" fmla="*/ 213156 h 1146628"/>
              <a:gd name="connsiteX12" fmla="*/ 911968 w 1146628"/>
              <a:gd name="connsiteY12" fmla="*/ 235685 h 1146628"/>
              <a:gd name="connsiteX13" fmla="*/ 947773 w 1146628"/>
              <a:gd name="connsiteY13" fmla="*/ 304880 h 1146628"/>
              <a:gd name="connsiteX14" fmla="*/ 705587 w 1146628"/>
              <a:gd name="connsiteY14" fmla="*/ 428789 h 1146628"/>
              <a:gd name="connsiteX15" fmla="*/ 631564 w 1146628"/>
              <a:gd name="connsiteY15" fmla="*/ 428789 h 1146628"/>
              <a:gd name="connsiteX16" fmla="*/ 631564 w 1146628"/>
              <a:gd name="connsiteY16" fmla="*/ 667756 h 1146628"/>
              <a:gd name="connsiteX17" fmla="*/ 703978 w 1146628"/>
              <a:gd name="connsiteY17" fmla="*/ 667756 h 1146628"/>
              <a:gd name="connsiteX18" fmla="*/ 848807 w 1146628"/>
              <a:gd name="connsiteY18" fmla="*/ 681032 h 1146628"/>
              <a:gd name="connsiteX19" fmla="*/ 929267 w 1146628"/>
              <a:gd name="connsiteY19" fmla="*/ 720457 h 1146628"/>
              <a:gd name="connsiteX20" fmla="*/ 954209 w 1146628"/>
              <a:gd name="connsiteY20" fmla="*/ 794883 h 1146628"/>
              <a:gd name="connsiteX21" fmla="*/ 906336 w 1146628"/>
              <a:gd name="connsiteY21" fmla="*/ 887010 h 1146628"/>
              <a:gd name="connsiteX22" fmla="*/ 753864 w 1146628"/>
              <a:gd name="connsiteY22" fmla="*/ 916378 h 1146628"/>
              <a:gd name="connsiteX23" fmla="*/ 606219 w 1146628"/>
              <a:gd name="connsiteY23" fmla="*/ 897470 h 1146628"/>
              <a:gd name="connsiteX24" fmla="*/ 448919 w 1146628"/>
              <a:gd name="connsiteY24" fmla="*/ 839136 h 1146628"/>
              <a:gd name="connsiteX25" fmla="*/ 448919 w 1146628"/>
              <a:gd name="connsiteY25" fmla="*/ 1103046 h 1146628"/>
              <a:gd name="connsiteX26" fmla="*/ 539739 w 1146628"/>
              <a:gd name="connsiteY26" fmla="*/ 1133621 h 1146628"/>
              <a:gd name="connsiteX27" fmla="*/ 596443 w 1146628"/>
              <a:gd name="connsiteY27" fmla="*/ 1146628 h 1146628"/>
              <a:gd name="connsiteX28" fmla="*/ 0 w 1146628"/>
              <a:gd name="connsiteY28"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6628" h="1146628">
                <a:moveTo>
                  <a:pt x="1146628" y="452368"/>
                </a:moveTo>
                <a:lnTo>
                  <a:pt x="1146628" y="577914"/>
                </a:lnTo>
                <a:lnTo>
                  <a:pt x="1124886" y="567080"/>
                </a:lnTo>
                <a:cubicBezTo>
                  <a:pt x="1088075" y="552396"/>
                  <a:pt x="1045129" y="541970"/>
                  <a:pt x="996049" y="535801"/>
                </a:cubicBezTo>
                <a:lnTo>
                  <a:pt x="996049" y="530974"/>
                </a:lnTo>
                <a:cubicBezTo>
                  <a:pt x="1038156" y="519173"/>
                  <a:pt x="1075302" y="503785"/>
                  <a:pt x="1107486" y="484810"/>
                </a:cubicBezTo>
                <a:close/>
                <a:moveTo>
                  <a:pt x="0" y="0"/>
                </a:moveTo>
                <a:lnTo>
                  <a:pt x="601092" y="0"/>
                </a:lnTo>
                <a:lnTo>
                  <a:pt x="544969" y="21258"/>
                </a:lnTo>
                <a:cubicBezTo>
                  <a:pt x="513120" y="36546"/>
                  <a:pt x="481640" y="54917"/>
                  <a:pt x="450529" y="76373"/>
                </a:cubicBezTo>
                <a:lnTo>
                  <a:pt x="582483" y="288788"/>
                </a:lnTo>
                <a:cubicBezTo>
                  <a:pt x="662944" y="238367"/>
                  <a:pt x="740722" y="213156"/>
                  <a:pt x="815818" y="213156"/>
                </a:cubicBezTo>
                <a:cubicBezTo>
                  <a:pt x="856048" y="213156"/>
                  <a:pt x="888098" y="220666"/>
                  <a:pt x="911968" y="235685"/>
                </a:cubicBezTo>
                <a:cubicBezTo>
                  <a:pt x="935838" y="250704"/>
                  <a:pt x="947773" y="273769"/>
                  <a:pt x="947773" y="304880"/>
                </a:cubicBezTo>
                <a:cubicBezTo>
                  <a:pt x="947773" y="387486"/>
                  <a:pt x="867044" y="428789"/>
                  <a:pt x="705587" y="428789"/>
                </a:cubicBezTo>
                <a:lnTo>
                  <a:pt x="631564" y="428789"/>
                </a:lnTo>
                <a:lnTo>
                  <a:pt x="631564" y="667756"/>
                </a:lnTo>
                <a:lnTo>
                  <a:pt x="703978" y="667756"/>
                </a:lnTo>
                <a:cubicBezTo>
                  <a:pt x="763519" y="667756"/>
                  <a:pt x="811795" y="672181"/>
                  <a:pt x="848807" y="681032"/>
                </a:cubicBezTo>
                <a:cubicBezTo>
                  <a:pt x="885818" y="689883"/>
                  <a:pt x="912638" y="703024"/>
                  <a:pt x="929267" y="720457"/>
                </a:cubicBezTo>
                <a:cubicBezTo>
                  <a:pt x="945895" y="737890"/>
                  <a:pt x="954209" y="762699"/>
                  <a:pt x="954209" y="794883"/>
                </a:cubicBezTo>
                <a:cubicBezTo>
                  <a:pt x="954209" y="836722"/>
                  <a:pt x="938252" y="867431"/>
                  <a:pt x="906336" y="887010"/>
                </a:cubicBezTo>
                <a:cubicBezTo>
                  <a:pt x="874420" y="906589"/>
                  <a:pt x="823596" y="916378"/>
                  <a:pt x="753864" y="916378"/>
                </a:cubicBezTo>
                <a:cubicBezTo>
                  <a:pt x="708806" y="916378"/>
                  <a:pt x="659591" y="910075"/>
                  <a:pt x="606219" y="897470"/>
                </a:cubicBezTo>
                <a:cubicBezTo>
                  <a:pt x="552847" y="884864"/>
                  <a:pt x="500414" y="865420"/>
                  <a:pt x="448919" y="839136"/>
                </a:cubicBezTo>
                <a:lnTo>
                  <a:pt x="448919" y="1103046"/>
                </a:lnTo>
                <a:cubicBezTo>
                  <a:pt x="480299" y="1115115"/>
                  <a:pt x="510572" y="1125306"/>
                  <a:pt x="539739" y="1133621"/>
                </a:cubicBezTo>
                <a:lnTo>
                  <a:pt x="596443" y="1146628"/>
                </a:lnTo>
                <a:lnTo>
                  <a:pt x="0" y="1146628"/>
                </a:ln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Freeform 46"/>
          <p:cNvSpPr/>
          <p:nvPr/>
        </p:nvSpPr>
        <p:spPr>
          <a:xfrm>
            <a:off x="761999" y="1438260"/>
            <a:ext cx="1904991" cy="1857388"/>
          </a:xfrm>
          <a:custGeom>
            <a:avLst/>
            <a:gdLst/>
            <a:ahLst/>
            <a:cxnLst/>
            <a:rect l="l" t="t" r="r" b="b"/>
            <a:pathLst>
              <a:path w="897083" h="1146628">
                <a:moveTo>
                  <a:pt x="888232" y="375685"/>
                </a:moveTo>
                <a:lnTo>
                  <a:pt x="897083" y="375685"/>
                </a:lnTo>
                <a:cubicBezTo>
                  <a:pt x="896010" y="377831"/>
                  <a:pt x="894535" y="400762"/>
                  <a:pt x="892657" y="444479"/>
                </a:cubicBezTo>
                <a:cubicBezTo>
                  <a:pt x="890780" y="488196"/>
                  <a:pt x="889841" y="522928"/>
                  <a:pt x="889841" y="548675"/>
                </a:cubicBezTo>
                <a:lnTo>
                  <a:pt x="889841" y="685457"/>
                </a:lnTo>
                <a:lnTo>
                  <a:pt x="695932" y="685457"/>
                </a:lnTo>
                <a:lnTo>
                  <a:pt x="826278" y="491548"/>
                </a:lnTo>
                <a:cubicBezTo>
                  <a:pt x="849343" y="455609"/>
                  <a:pt x="869994" y="416988"/>
                  <a:pt x="888232" y="375685"/>
                </a:cubicBezTo>
                <a:close/>
                <a:moveTo>
                  <a:pt x="0" y="0"/>
                </a:moveTo>
                <a:lnTo>
                  <a:pt x="892304" y="0"/>
                </a:lnTo>
                <a:lnTo>
                  <a:pt x="420758" y="689480"/>
                </a:lnTo>
                <a:lnTo>
                  <a:pt x="420758" y="922815"/>
                </a:lnTo>
                <a:lnTo>
                  <a:pt x="889841" y="922815"/>
                </a:lnTo>
                <a:lnTo>
                  <a:pt x="889841" y="1146628"/>
                </a:lnTo>
                <a:lnTo>
                  <a:pt x="0" y="1146628"/>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Freeform 47"/>
          <p:cNvSpPr/>
          <p:nvPr/>
        </p:nvSpPr>
        <p:spPr>
          <a:xfrm>
            <a:off x="6096000" y="5000637"/>
            <a:ext cx="968834" cy="859971"/>
          </a:xfrm>
          <a:custGeom>
            <a:avLst/>
            <a:gdLst>
              <a:gd name="connsiteX0" fmla="*/ 802944 w 1146628"/>
              <a:gd name="connsiteY0" fmla="*/ 238903 h 1146628"/>
              <a:gd name="connsiteX1" fmla="*/ 1146628 w 1146628"/>
              <a:gd name="connsiteY1" fmla="*/ 238903 h 1146628"/>
              <a:gd name="connsiteX2" fmla="*/ 1146628 w 1146628"/>
              <a:gd name="connsiteY2" fmla="*/ 455520 h 1146628"/>
              <a:gd name="connsiteX3" fmla="*/ 1109900 w 1146628"/>
              <a:gd name="connsiteY3" fmla="*/ 426778 h 1146628"/>
              <a:gd name="connsiteX4" fmla="*/ 926853 w 1146628"/>
              <a:gd name="connsiteY4" fmla="*/ 379708 h 1146628"/>
              <a:gd name="connsiteX5" fmla="*/ 877772 w 1146628"/>
              <a:gd name="connsiteY5" fmla="*/ 380915 h 1146628"/>
              <a:gd name="connsiteX6" fmla="*/ 788461 w 1146628"/>
              <a:gd name="connsiteY6" fmla="*/ 394191 h 1146628"/>
              <a:gd name="connsiteX7" fmla="*/ 0 w 1146628"/>
              <a:gd name="connsiteY7" fmla="*/ 0 h 1146628"/>
              <a:gd name="connsiteX8" fmla="*/ 530759 w 1146628"/>
              <a:gd name="connsiteY8" fmla="*/ 0 h 1146628"/>
              <a:gd name="connsiteX9" fmla="*/ 488345 w 1146628"/>
              <a:gd name="connsiteY9" fmla="*/ 595342 h 1146628"/>
              <a:gd name="connsiteX10" fmla="*/ 605012 w 1146628"/>
              <a:gd name="connsiteY10" fmla="*/ 653273 h 1146628"/>
              <a:gd name="connsiteX11" fmla="*/ 766737 w 1146628"/>
              <a:gd name="connsiteY11" fmla="*/ 625112 h 1146628"/>
              <a:gd name="connsiteX12" fmla="*/ 913175 w 1146628"/>
              <a:gd name="connsiteY12" fmla="*/ 662928 h 1146628"/>
              <a:gd name="connsiteX13" fmla="*/ 961451 w 1146628"/>
              <a:gd name="connsiteY13" fmla="*/ 768331 h 1146628"/>
              <a:gd name="connsiteX14" fmla="*/ 913979 w 1146628"/>
              <a:gd name="connsiteY14" fmla="*/ 878964 h 1146628"/>
              <a:gd name="connsiteX15" fmla="*/ 778002 w 1146628"/>
              <a:gd name="connsiteY15" fmla="*/ 916378 h 1146628"/>
              <a:gd name="connsiteX16" fmla="*/ 626334 w 1146628"/>
              <a:gd name="connsiteY16" fmla="*/ 895458 h 1146628"/>
              <a:gd name="connsiteX17" fmla="*/ 468230 w 1146628"/>
              <a:gd name="connsiteY17" fmla="*/ 842355 h 1146628"/>
              <a:gd name="connsiteX18" fmla="*/ 468230 w 1146628"/>
              <a:gd name="connsiteY18" fmla="*/ 1103046 h 1146628"/>
              <a:gd name="connsiteX19" fmla="*/ 538130 w 1146628"/>
              <a:gd name="connsiteY19" fmla="*/ 1130855 h 1146628"/>
              <a:gd name="connsiteX20" fmla="*/ 601144 w 1146628"/>
              <a:gd name="connsiteY20" fmla="*/ 1146628 h 1146628"/>
              <a:gd name="connsiteX21" fmla="*/ 0 w 1146628"/>
              <a:gd name="connsiteY21"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6628" h="1146628">
                <a:moveTo>
                  <a:pt x="802944" y="238903"/>
                </a:moveTo>
                <a:lnTo>
                  <a:pt x="1146628" y="238903"/>
                </a:lnTo>
                <a:lnTo>
                  <a:pt x="1146628" y="455520"/>
                </a:lnTo>
                <a:lnTo>
                  <a:pt x="1109900" y="426778"/>
                </a:lnTo>
                <a:cubicBezTo>
                  <a:pt x="1055455" y="395398"/>
                  <a:pt x="994440" y="379708"/>
                  <a:pt x="926853" y="379708"/>
                </a:cubicBezTo>
                <a:cubicBezTo>
                  <a:pt x="911834" y="379708"/>
                  <a:pt x="895473" y="380111"/>
                  <a:pt x="877772" y="380915"/>
                </a:cubicBezTo>
                <a:cubicBezTo>
                  <a:pt x="860071" y="381720"/>
                  <a:pt x="830301" y="386145"/>
                  <a:pt x="788461" y="394191"/>
                </a:cubicBezTo>
                <a:close/>
                <a:moveTo>
                  <a:pt x="0" y="0"/>
                </a:moveTo>
                <a:lnTo>
                  <a:pt x="530759" y="0"/>
                </a:lnTo>
                <a:lnTo>
                  <a:pt x="488345" y="595342"/>
                </a:lnTo>
                <a:lnTo>
                  <a:pt x="605012" y="653273"/>
                </a:lnTo>
                <a:cubicBezTo>
                  <a:pt x="662944" y="634499"/>
                  <a:pt x="716852" y="625112"/>
                  <a:pt x="766737" y="625112"/>
                </a:cubicBezTo>
                <a:cubicBezTo>
                  <a:pt x="832178" y="625112"/>
                  <a:pt x="880991" y="637717"/>
                  <a:pt x="913175" y="662928"/>
                </a:cubicBezTo>
                <a:cubicBezTo>
                  <a:pt x="945359" y="688139"/>
                  <a:pt x="961451" y="723274"/>
                  <a:pt x="961451" y="768331"/>
                </a:cubicBezTo>
                <a:cubicBezTo>
                  <a:pt x="961451" y="817144"/>
                  <a:pt x="945627" y="854021"/>
                  <a:pt x="913979" y="878964"/>
                </a:cubicBezTo>
                <a:cubicBezTo>
                  <a:pt x="882332" y="903907"/>
                  <a:pt x="837006" y="916378"/>
                  <a:pt x="778002" y="916378"/>
                </a:cubicBezTo>
                <a:cubicBezTo>
                  <a:pt x="735626" y="916378"/>
                  <a:pt x="685070" y="909405"/>
                  <a:pt x="626334" y="895458"/>
                </a:cubicBezTo>
                <a:cubicBezTo>
                  <a:pt x="567598" y="881512"/>
                  <a:pt x="514897" y="863811"/>
                  <a:pt x="468230" y="842355"/>
                </a:cubicBezTo>
                <a:lnTo>
                  <a:pt x="468230" y="1103046"/>
                </a:lnTo>
                <a:cubicBezTo>
                  <a:pt x="489954" y="1113640"/>
                  <a:pt x="513254" y="1122909"/>
                  <a:pt x="538130" y="1130855"/>
                </a:cubicBezTo>
                <a:lnTo>
                  <a:pt x="601144" y="1146628"/>
                </a:lnTo>
                <a:lnTo>
                  <a:pt x="0" y="114662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 name="Group 58"/>
          <p:cNvGrpSpPr/>
          <p:nvPr/>
        </p:nvGrpSpPr>
        <p:grpSpPr>
          <a:xfrm>
            <a:off x="2952728" y="4929196"/>
            <a:ext cx="4000528" cy="941970"/>
            <a:chOff x="401710" y="4916777"/>
            <a:chExt cx="4000527" cy="752765"/>
          </a:xfrm>
        </p:grpSpPr>
        <p:sp>
          <p:nvSpPr>
            <p:cNvPr id="60" name="TextBox 59"/>
            <p:cNvSpPr txBox="1"/>
            <p:nvPr/>
          </p:nvSpPr>
          <p:spPr>
            <a:xfrm>
              <a:off x="401710" y="4916777"/>
              <a:ext cx="2031324" cy="295148"/>
            </a:xfrm>
            <a:prstGeom prst="rect">
              <a:avLst/>
            </a:prstGeom>
            <a:noFill/>
          </p:spPr>
          <p:txBody>
            <a:bodyPr wrap="none" rtlCol="0">
              <a:spAutoFit/>
            </a:bodyPr>
            <a:lstStyle/>
            <a:p>
              <a:r>
                <a:rPr lang="zh-TW" altLang="en-US" b="1" cap="all" dirty="0" smtClean="0">
                  <a:solidFill>
                    <a:schemeClr val="tx1">
                      <a:lumMod val="50000"/>
                    </a:schemeClr>
                  </a:solidFill>
                  <a:latin typeface="微軟正黑體" pitchFamily="34" charset="-120"/>
                  <a:ea typeface="微軟正黑體" pitchFamily="34" charset="-120"/>
                </a:rPr>
                <a:t>校園性平事件辨識</a:t>
              </a:r>
              <a:endParaRPr lang="en-US" b="1" cap="all" dirty="0">
                <a:solidFill>
                  <a:schemeClr val="tx1">
                    <a:lumMod val="50000"/>
                  </a:schemeClr>
                </a:solidFill>
                <a:latin typeface="微軟正黑體" pitchFamily="34" charset="-120"/>
                <a:ea typeface="微軟正黑體" pitchFamily="34" charset="-120"/>
              </a:endParaRPr>
            </a:p>
          </p:txBody>
        </p:sp>
        <p:sp>
          <p:nvSpPr>
            <p:cNvPr id="94" name="TextBox 93"/>
            <p:cNvSpPr txBox="1"/>
            <p:nvPr/>
          </p:nvSpPr>
          <p:spPr>
            <a:xfrm>
              <a:off x="401710" y="5202225"/>
              <a:ext cx="4000527" cy="467317"/>
            </a:xfrm>
            <a:prstGeom prst="rect">
              <a:avLst/>
            </a:prstGeom>
            <a:noFill/>
          </p:spPr>
          <p:txBody>
            <a:bodyPr wrap="square" rtlCol="0">
              <a:spAutoFit/>
            </a:bodyPr>
            <a:lstStyle/>
            <a:p>
              <a:pPr algn="just"/>
              <a:r>
                <a:rPr lang="zh-TW" altLang="en-US" sz="1600" dirty="0" smtClean="0">
                  <a:solidFill>
                    <a:srgbClr val="002060"/>
                  </a:solidFill>
                  <a:latin typeface="微軟正黑體" pitchFamily="34" charset="-120"/>
                  <a:ea typeface="微軟正黑體" pitchFamily="34" charset="-120"/>
                </a:rPr>
                <a:t>性平事件的要素</a:t>
              </a:r>
              <a:endParaRPr lang="en-US" altLang="zh-TW" sz="1600" dirty="0" smtClean="0">
                <a:solidFill>
                  <a:srgbClr val="002060"/>
                </a:solidFill>
                <a:latin typeface="微軟正黑體" pitchFamily="34" charset="-120"/>
                <a:ea typeface="微軟正黑體" pitchFamily="34" charset="-120"/>
              </a:endParaRPr>
            </a:p>
            <a:p>
              <a:pPr algn="just"/>
              <a:r>
                <a:rPr lang="zh-TW" altLang="en-US" sz="1600" dirty="0" smtClean="0">
                  <a:solidFill>
                    <a:srgbClr val="002060"/>
                  </a:solidFill>
                  <a:latin typeface="微軟正黑體" pitchFamily="34" charset="-120"/>
                  <a:ea typeface="微軟正黑體" pitchFamily="34" charset="-120"/>
                </a:rPr>
                <a:t>你我都是擺渡人</a:t>
              </a:r>
              <a:r>
                <a:rPr lang="en-US" altLang="zh-TW" sz="1600" dirty="0" smtClean="0">
                  <a:solidFill>
                    <a:srgbClr val="002060"/>
                  </a:solidFill>
                  <a:latin typeface="微軟正黑體" pitchFamily="34" charset="-120"/>
                  <a:ea typeface="微軟正黑體" pitchFamily="34" charset="-120"/>
                </a:rPr>
                <a:t>!</a:t>
              </a:r>
              <a:endParaRPr lang="en-US" sz="1600" dirty="0">
                <a:solidFill>
                  <a:srgbClr val="002060"/>
                </a:solidFill>
                <a:latin typeface="微軟正黑體" pitchFamily="34" charset="-120"/>
                <a:ea typeface="微軟正黑體" pitchFamily="34" charset="-120"/>
              </a:endParaRPr>
            </a:p>
          </p:txBody>
        </p:sp>
      </p:grpSp>
      <p:grpSp>
        <p:nvGrpSpPr>
          <p:cNvPr id="3" name="Group 94"/>
          <p:cNvGrpSpPr/>
          <p:nvPr/>
        </p:nvGrpSpPr>
        <p:grpSpPr>
          <a:xfrm>
            <a:off x="2285973" y="3643315"/>
            <a:ext cx="6324947" cy="941963"/>
            <a:chOff x="2084535" y="2141521"/>
            <a:chExt cx="2104097" cy="763223"/>
          </a:xfrm>
        </p:grpSpPr>
        <p:sp>
          <p:nvSpPr>
            <p:cNvPr id="96" name="TextBox 95"/>
            <p:cNvSpPr txBox="1"/>
            <p:nvPr/>
          </p:nvSpPr>
          <p:spPr>
            <a:xfrm>
              <a:off x="2084535" y="2141521"/>
              <a:ext cx="982914" cy="299250"/>
            </a:xfrm>
            <a:prstGeom prst="rect">
              <a:avLst/>
            </a:prstGeom>
            <a:noFill/>
          </p:spPr>
          <p:txBody>
            <a:bodyPr wrap="none" rtlCol="0">
              <a:spAutoFit/>
            </a:bodyPr>
            <a:lstStyle/>
            <a:p>
              <a:r>
                <a:rPr lang="zh-TW" altLang="en-US" b="1" cap="all" dirty="0" smtClean="0">
                  <a:solidFill>
                    <a:schemeClr val="tx1">
                      <a:lumMod val="50000"/>
                    </a:schemeClr>
                  </a:solidFill>
                  <a:latin typeface="微軟正黑體" pitchFamily="34" charset="-120"/>
                  <a:ea typeface="微軟正黑體" pitchFamily="34" charset="-120"/>
                </a:rPr>
                <a:t>性平法的意義與性剝削樣態</a:t>
              </a:r>
              <a:endParaRPr lang="en-US" b="1" cap="all" dirty="0">
                <a:solidFill>
                  <a:schemeClr val="tx1">
                    <a:lumMod val="50000"/>
                  </a:schemeClr>
                </a:solidFill>
                <a:latin typeface="微軟正黑體" pitchFamily="34" charset="-120"/>
                <a:ea typeface="微軟正黑體" pitchFamily="34" charset="-120"/>
              </a:endParaRPr>
            </a:p>
          </p:txBody>
        </p:sp>
        <p:sp>
          <p:nvSpPr>
            <p:cNvPr id="97" name="TextBox 96"/>
            <p:cNvSpPr txBox="1"/>
            <p:nvPr/>
          </p:nvSpPr>
          <p:spPr>
            <a:xfrm>
              <a:off x="2116222" y="2430932"/>
              <a:ext cx="2072410" cy="473812"/>
            </a:xfrm>
            <a:prstGeom prst="rect">
              <a:avLst/>
            </a:prstGeom>
            <a:noFill/>
          </p:spPr>
          <p:txBody>
            <a:bodyPr wrap="square" rtlCol="0">
              <a:spAutoFit/>
            </a:bodyPr>
            <a:lstStyle/>
            <a:p>
              <a:pPr algn="just"/>
              <a:r>
                <a:rPr lang="zh-TW" altLang="en-US" sz="1600" dirty="0" smtClean="0">
                  <a:solidFill>
                    <a:schemeClr val="accent6">
                      <a:lumMod val="75000"/>
                    </a:schemeClr>
                  </a:solidFill>
                  <a:latin typeface="微軟正黑體" pitchFamily="34" charset="-120"/>
                  <a:ea typeface="微軟正黑體" pitchFamily="34" charset="-120"/>
                </a:rPr>
                <a:t>性平法參考</a:t>
              </a:r>
              <a:r>
                <a:rPr lang="zh-TW" altLang="en-US" sz="1600" dirty="0" smtClean="0">
                  <a:solidFill>
                    <a:schemeClr val="accent6">
                      <a:lumMod val="75000"/>
                    </a:schemeClr>
                  </a:solidFill>
                  <a:latin typeface="微軟正黑體" pitchFamily="34" charset="-120"/>
                  <a:ea typeface="微軟正黑體" pitchFamily="34" charset="-120"/>
                  <a:hlinkClick r:id="rId3"/>
                </a:rPr>
                <a:t>網址</a:t>
              </a:r>
              <a:endParaRPr lang="en-US" altLang="zh-TW" sz="1600" dirty="0" smtClean="0">
                <a:solidFill>
                  <a:schemeClr val="accent6">
                    <a:lumMod val="75000"/>
                  </a:schemeClr>
                </a:solidFill>
                <a:latin typeface="微軟正黑體" pitchFamily="34" charset="-120"/>
                <a:ea typeface="微軟正黑體" pitchFamily="34" charset="-120"/>
              </a:endParaRPr>
            </a:p>
            <a:p>
              <a:pPr algn="just"/>
              <a:r>
                <a:rPr lang="zh-TW" altLang="en-US" sz="1600" dirty="0" smtClean="0">
                  <a:solidFill>
                    <a:schemeClr val="accent6">
                      <a:lumMod val="75000"/>
                    </a:schemeClr>
                  </a:solidFill>
                  <a:latin typeface="微軟正黑體" pitchFamily="34" charset="-120"/>
                  <a:ea typeface="微軟正黑體" pitchFamily="34" charset="-120"/>
                </a:rPr>
                <a:t>教育部</a:t>
              </a:r>
              <a:r>
                <a:rPr lang="zh-TW" altLang="en-US" sz="1600" dirty="0" smtClean="0">
                  <a:solidFill>
                    <a:schemeClr val="accent6">
                      <a:lumMod val="75000"/>
                    </a:schemeClr>
                  </a:solidFill>
                  <a:latin typeface="微軟正黑體" pitchFamily="34" charset="-120"/>
                  <a:ea typeface="微軟正黑體" pitchFamily="34" charset="-120"/>
                  <a:hlinkClick r:id="rId4"/>
                </a:rPr>
                <a:t>說明</a:t>
              </a:r>
              <a:r>
                <a:rPr lang="zh-TW" altLang="en-US" sz="1600" dirty="0" smtClean="0">
                  <a:solidFill>
                    <a:schemeClr val="accent6">
                      <a:lumMod val="75000"/>
                    </a:schemeClr>
                  </a:solidFill>
                  <a:latin typeface="微軟正黑體" pitchFamily="34" charset="-120"/>
                  <a:ea typeface="微軟正黑體" pitchFamily="34" charset="-120"/>
                </a:rPr>
                <a:t> 、</a:t>
              </a:r>
              <a:r>
                <a:rPr lang="zh-TW" altLang="en-US" sz="1600" dirty="0" smtClean="0">
                  <a:solidFill>
                    <a:schemeClr val="accent6">
                      <a:lumMod val="75000"/>
                    </a:schemeClr>
                  </a:solidFill>
                  <a:latin typeface="微軟正黑體" pitchFamily="34" charset="-120"/>
                  <a:ea typeface="微軟正黑體" pitchFamily="34" charset="-120"/>
                  <a:hlinkClick r:id="rId5"/>
                </a:rPr>
                <a:t>影片</a:t>
              </a:r>
              <a:endParaRPr lang="en-US" sz="1600" dirty="0">
                <a:solidFill>
                  <a:schemeClr val="accent6">
                    <a:lumMod val="75000"/>
                  </a:schemeClr>
                </a:solidFill>
                <a:latin typeface="微軟正黑體" pitchFamily="34" charset="-120"/>
                <a:ea typeface="微軟正黑體" pitchFamily="34" charset="-120"/>
              </a:endParaRPr>
            </a:p>
          </p:txBody>
        </p:sp>
      </p:grpSp>
      <p:sp>
        <p:nvSpPr>
          <p:cNvPr id="99" name="TextBox 98"/>
          <p:cNvSpPr txBox="1"/>
          <p:nvPr/>
        </p:nvSpPr>
        <p:spPr>
          <a:xfrm>
            <a:off x="7143765" y="3714752"/>
            <a:ext cx="2031325" cy="369332"/>
          </a:xfrm>
          <a:prstGeom prst="rect">
            <a:avLst/>
          </a:prstGeom>
          <a:noFill/>
        </p:spPr>
        <p:txBody>
          <a:bodyPr wrap="none" rtlCol="0">
            <a:spAutoFit/>
          </a:bodyPr>
          <a:lstStyle/>
          <a:p>
            <a:r>
              <a:rPr lang="zh-TW" altLang="en-US" b="1" cap="all" dirty="0" smtClean="0">
                <a:solidFill>
                  <a:schemeClr val="tx1">
                    <a:lumMod val="50000"/>
                  </a:schemeClr>
                </a:solidFill>
                <a:latin typeface="微軟正黑體" pitchFamily="34" charset="-120"/>
                <a:ea typeface="微軟正黑體" pitchFamily="34" charset="-120"/>
              </a:rPr>
              <a:t>校園性平事件流程</a:t>
            </a:r>
            <a:endParaRPr lang="en-US" b="1" cap="all" dirty="0">
              <a:solidFill>
                <a:schemeClr val="tx1">
                  <a:lumMod val="50000"/>
                </a:schemeClr>
              </a:solidFill>
              <a:latin typeface="微軟正黑體" pitchFamily="34" charset="-120"/>
              <a:ea typeface="微軟正黑體" pitchFamily="34" charset="-120"/>
            </a:endParaRPr>
          </a:p>
        </p:txBody>
      </p:sp>
      <p:sp>
        <p:nvSpPr>
          <p:cNvPr id="102" name="TextBox 101"/>
          <p:cNvSpPr txBox="1"/>
          <p:nvPr/>
        </p:nvSpPr>
        <p:spPr>
          <a:xfrm>
            <a:off x="7327916" y="5030798"/>
            <a:ext cx="2021707" cy="369332"/>
          </a:xfrm>
          <a:prstGeom prst="rect">
            <a:avLst/>
          </a:prstGeom>
          <a:noFill/>
        </p:spPr>
        <p:txBody>
          <a:bodyPr wrap="none" rtlCol="0">
            <a:spAutoFit/>
          </a:bodyPr>
          <a:lstStyle/>
          <a:p>
            <a:r>
              <a:rPr lang="zh-TW" altLang="en-US" b="1" cap="all" dirty="0" smtClean="0">
                <a:solidFill>
                  <a:schemeClr val="tx1">
                    <a:lumMod val="50000"/>
                  </a:schemeClr>
                </a:solidFill>
                <a:latin typeface="微軟正黑體" pitchFamily="34" charset="-120"/>
                <a:ea typeface="微軟正黑體" pitchFamily="34" charset="-120"/>
              </a:rPr>
              <a:t>老師可以怎麼做</a:t>
            </a:r>
            <a:r>
              <a:rPr lang="en-US" altLang="zh-TW" b="1" cap="all" dirty="0" smtClean="0">
                <a:solidFill>
                  <a:schemeClr val="tx1">
                    <a:lumMod val="50000"/>
                  </a:schemeClr>
                </a:solidFill>
                <a:latin typeface="微軟正黑體" pitchFamily="34" charset="-120"/>
                <a:ea typeface="微軟正黑體" pitchFamily="34" charset="-120"/>
              </a:rPr>
              <a:t>??</a:t>
            </a:r>
            <a:endParaRPr lang="en-US" b="1" cap="all" dirty="0">
              <a:solidFill>
                <a:schemeClr val="tx1">
                  <a:lumMod val="50000"/>
                </a:schemeClr>
              </a:solidFill>
              <a:latin typeface="微軟正黑體" pitchFamily="34" charset="-120"/>
              <a:ea typeface="微軟正黑體" pitchFamily="34" charset="-120"/>
            </a:endParaRPr>
          </a:p>
        </p:txBody>
      </p:sp>
      <p:sp>
        <p:nvSpPr>
          <p:cNvPr id="105" name="TextBox 104"/>
          <p:cNvSpPr txBox="1"/>
          <p:nvPr/>
        </p:nvSpPr>
        <p:spPr>
          <a:xfrm>
            <a:off x="2889245" y="1614475"/>
            <a:ext cx="3877985" cy="646331"/>
          </a:xfrm>
          <a:prstGeom prst="rect">
            <a:avLst/>
          </a:prstGeom>
          <a:noFill/>
        </p:spPr>
        <p:txBody>
          <a:bodyPr wrap="none" rtlCol="0">
            <a:spAutoFit/>
          </a:bodyPr>
          <a:lstStyle/>
          <a:p>
            <a:r>
              <a:rPr lang="zh-TW" altLang="en-US" sz="3600" b="1" cap="all" dirty="0" smtClean="0">
                <a:solidFill>
                  <a:schemeClr val="tx1">
                    <a:lumMod val="50000"/>
                  </a:schemeClr>
                </a:solidFill>
                <a:latin typeface="微軟正黑體" pitchFamily="34" charset="-120"/>
                <a:ea typeface="微軟正黑體" pitchFamily="34" charset="-120"/>
              </a:rPr>
              <a:t>從錯誤中學習性平</a:t>
            </a:r>
            <a:endParaRPr lang="en-US" sz="3600" b="1" cap="all" dirty="0">
              <a:solidFill>
                <a:schemeClr val="tx1">
                  <a:lumMod val="50000"/>
                </a:schemeClr>
              </a:solidFill>
              <a:latin typeface="微軟正黑體" pitchFamily="34" charset="-120"/>
              <a:ea typeface="微軟正黑體" pitchFamily="34" charset="-120"/>
            </a:endParaRPr>
          </a:p>
        </p:txBody>
      </p:sp>
      <p:sp>
        <p:nvSpPr>
          <p:cNvPr id="42" name="TextBox 93"/>
          <p:cNvSpPr txBox="1"/>
          <p:nvPr/>
        </p:nvSpPr>
        <p:spPr>
          <a:xfrm>
            <a:off x="2984495" y="2328855"/>
            <a:ext cx="4095779" cy="954107"/>
          </a:xfrm>
          <a:prstGeom prst="rect">
            <a:avLst/>
          </a:prstGeom>
          <a:noFill/>
        </p:spPr>
        <p:txBody>
          <a:bodyPr wrap="square" rtlCol="0">
            <a:spAutoFit/>
          </a:bodyPr>
          <a:lstStyle/>
          <a:p>
            <a:pPr algn="just"/>
            <a:r>
              <a:rPr lang="zh-TW" altLang="en-US" sz="2800" dirty="0" smtClean="0">
                <a:solidFill>
                  <a:srgbClr val="002060"/>
                </a:solidFill>
                <a:latin typeface="微軟正黑體" pitchFamily="34" charset="-120"/>
                <a:ea typeface="微軟正黑體" pitchFamily="34" charset="-120"/>
              </a:rPr>
              <a:t>教職員工事例討論</a:t>
            </a:r>
            <a:endParaRPr lang="en-US" altLang="zh-TW" sz="2800" dirty="0" smtClean="0">
              <a:solidFill>
                <a:srgbClr val="002060"/>
              </a:solidFill>
              <a:latin typeface="微軟正黑體" pitchFamily="34" charset="-120"/>
              <a:ea typeface="微軟正黑體" pitchFamily="34" charset="-120"/>
            </a:endParaRPr>
          </a:p>
          <a:p>
            <a:pPr algn="just"/>
            <a:r>
              <a:rPr lang="zh-TW" altLang="en-US" sz="2800" dirty="0" smtClean="0">
                <a:solidFill>
                  <a:srgbClr val="002060"/>
                </a:solidFill>
                <a:latin typeface="微軟正黑體" pitchFamily="34" charset="-120"/>
                <a:ea typeface="微軟正黑體" pitchFamily="34" charset="-120"/>
              </a:rPr>
              <a:t>學生是洪水猛獸乎</a:t>
            </a:r>
            <a:r>
              <a:rPr lang="en-US" altLang="zh-TW" sz="2800" dirty="0" smtClean="0">
                <a:solidFill>
                  <a:srgbClr val="002060"/>
                </a:solidFill>
                <a:latin typeface="微軟正黑體" pitchFamily="34" charset="-120"/>
                <a:ea typeface="微軟正黑體" pitchFamily="34" charset="-120"/>
              </a:rPr>
              <a:t>?</a:t>
            </a:r>
            <a:endParaRPr lang="en-US" sz="2800" dirty="0">
              <a:solidFill>
                <a:srgbClr val="002060"/>
              </a:solidFill>
              <a:latin typeface="微軟正黑體" pitchFamily="34" charset="-120"/>
              <a:ea typeface="微軟正黑體" pitchFamily="34" charset="-120"/>
            </a:endParaRPr>
          </a:p>
        </p:txBody>
      </p:sp>
      <p:sp>
        <p:nvSpPr>
          <p:cNvPr id="43" name="TextBox 93"/>
          <p:cNvSpPr txBox="1"/>
          <p:nvPr/>
        </p:nvSpPr>
        <p:spPr>
          <a:xfrm>
            <a:off x="7239015" y="4110042"/>
            <a:ext cx="2762312" cy="584775"/>
          </a:xfrm>
          <a:prstGeom prst="rect">
            <a:avLst/>
          </a:prstGeom>
          <a:noFill/>
        </p:spPr>
        <p:txBody>
          <a:bodyPr wrap="square" rtlCol="0">
            <a:spAutoFit/>
          </a:bodyPr>
          <a:lstStyle/>
          <a:p>
            <a:pPr algn="just"/>
            <a:r>
              <a:rPr lang="zh-TW" altLang="en-US" sz="1600" dirty="0" smtClean="0">
                <a:solidFill>
                  <a:srgbClr val="002060"/>
                </a:solidFill>
                <a:latin typeface="微軟正黑體" pitchFamily="34" charset="-120"/>
                <a:ea typeface="微軟正黑體" pitchFamily="34" charset="-120"/>
              </a:rPr>
              <a:t>通報</a:t>
            </a:r>
            <a:r>
              <a:rPr lang="en-US" altLang="zh-TW" sz="1600" dirty="0" smtClean="0">
                <a:solidFill>
                  <a:srgbClr val="002060"/>
                </a:solidFill>
                <a:latin typeface="微軟正黑體" pitchFamily="34" charset="-120"/>
                <a:ea typeface="微軟正黑體" pitchFamily="34" charset="-120"/>
              </a:rPr>
              <a:t>?</a:t>
            </a:r>
            <a:r>
              <a:rPr lang="zh-TW" altLang="en-US" sz="1600" dirty="0" smtClean="0">
                <a:solidFill>
                  <a:srgbClr val="002060"/>
                </a:solidFill>
                <a:latin typeface="微軟正黑體" pitchFamily="34" charset="-120"/>
                <a:ea typeface="微軟正黑體" pitchFamily="34" charset="-120"/>
              </a:rPr>
              <a:t>收案</a:t>
            </a:r>
            <a:r>
              <a:rPr lang="en-US" altLang="zh-TW" sz="1600" dirty="0" smtClean="0">
                <a:solidFill>
                  <a:srgbClr val="002060"/>
                </a:solidFill>
                <a:latin typeface="微軟正黑體" pitchFamily="34" charset="-120"/>
                <a:ea typeface="微軟正黑體" pitchFamily="34" charset="-120"/>
              </a:rPr>
              <a:t>?</a:t>
            </a:r>
            <a:r>
              <a:rPr lang="zh-TW" altLang="en-US" sz="1600" dirty="0" smtClean="0">
                <a:solidFill>
                  <a:srgbClr val="002060"/>
                </a:solidFill>
                <a:latin typeface="微軟正黑體" pitchFamily="34" charset="-120"/>
                <a:ea typeface="微軟正黑體" pitchFamily="34" charset="-120"/>
              </a:rPr>
              <a:t>受理</a:t>
            </a:r>
            <a:r>
              <a:rPr lang="en-US" altLang="zh-TW" sz="1600" dirty="0" smtClean="0">
                <a:solidFill>
                  <a:srgbClr val="002060"/>
                </a:solidFill>
                <a:latin typeface="微軟正黑體" pitchFamily="34" charset="-120"/>
                <a:ea typeface="微軟正黑體" pitchFamily="34" charset="-120"/>
              </a:rPr>
              <a:t>?</a:t>
            </a:r>
          </a:p>
          <a:p>
            <a:pPr algn="just"/>
            <a:r>
              <a:rPr lang="zh-TW" altLang="en-US" sz="1600" dirty="0" smtClean="0">
                <a:solidFill>
                  <a:srgbClr val="002060"/>
                </a:solidFill>
                <a:latin typeface="微軟正黑體" pitchFamily="34" charset="-120"/>
                <a:ea typeface="微軟正黑體" pitchFamily="34" charset="-120"/>
              </a:rPr>
              <a:t>校園性平懶人包</a:t>
            </a:r>
            <a:r>
              <a:rPr lang="en-US" altLang="zh-TW" sz="1600" dirty="0" smtClean="0">
                <a:solidFill>
                  <a:srgbClr val="002060"/>
                </a:solidFill>
                <a:latin typeface="微軟正黑體" pitchFamily="34" charset="-120"/>
                <a:ea typeface="微軟正黑體" pitchFamily="34" charset="-120"/>
              </a:rPr>
              <a:t>!</a:t>
            </a:r>
            <a:endParaRPr lang="en-US" sz="1600" dirty="0">
              <a:solidFill>
                <a:srgbClr val="002060"/>
              </a:solidFill>
              <a:latin typeface="微軟正黑體" pitchFamily="34" charset="-120"/>
              <a:ea typeface="微軟正黑體" pitchFamily="34" charset="-120"/>
            </a:endParaRPr>
          </a:p>
        </p:txBody>
      </p:sp>
      <p:sp>
        <p:nvSpPr>
          <p:cNvPr id="54" name="TextBox 93"/>
          <p:cNvSpPr txBox="1"/>
          <p:nvPr/>
        </p:nvSpPr>
        <p:spPr>
          <a:xfrm>
            <a:off x="7359665" y="5362589"/>
            <a:ext cx="2571768" cy="584775"/>
          </a:xfrm>
          <a:prstGeom prst="rect">
            <a:avLst/>
          </a:prstGeom>
          <a:noFill/>
        </p:spPr>
        <p:txBody>
          <a:bodyPr wrap="square" rtlCol="0">
            <a:spAutoFit/>
          </a:bodyPr>
          <a:lstStyle/>
          <a:p>
            <a:pPr algn="just"/>
            <a:r>
              <a:rPr lang="zh-TW" altLang="en-US" sz="1600" dirty="0" smtClean="0">
                <a:solidFill>
                  <a:srgbClr val="002060"/>
                </a:solidFill>
                <a:latin typeface="微軟正黑體" pitchFamily="34" charset="-120"/>
                <a:ea typeface="微軟正黑體" pitchFamily="34" charset="-120"/>
              </a:rPr>
              <a:t>校園性平教機智</a:t>
            </a:r>
            <a:endParaRPr lang="en-US" altLang="zh-TW" sz="1600" dirty="0" smtClean="0">
              <a:solidFill>
                <a:srgbClr val="002060"/>
              </a:solidFill>
              <a:latin typeface="微軟正黑體" pitchFamily="34" charset="-120"/>
              <a:ea typeface="微軟正黑體" pitchFamily="34" charset="-120"/>
            </a:endParaRPr>
          </a:p>
          <a:p>
            <a:pPr algn="just"/>
            <a:r>
              <a:rPr lang="zh-TW" altLang="en-US" sz="1600" dirty="0" smtClean="0">
                <a:solidFill>
                  <a:srgbClr val="002060"/>
                </a:solidFill>
                <a:latin typeface="微軟正黑體" pitchFamily="34" charset="-120"/>
                <a:ea typeface="微軟正黑體" pitchFamily="34" charset="-120"/>
              </a:rPr>
              <a:t>課堂風景百百款</a:t>
            </a:r>
            <a:r>
              <a:rPr lang="en-US" altLang="zh-TW" sz="1600" dirty="0" smtClean="0">
                <a:solidFill>
                  <a:srgbClr val="002060"/>
                </a:solidFill>
                <a:latin typeface="微軟正黑體" pitchFamily="34" charset="-120"/>
                <a:ea typeface="微軟正黑體" pitchFamily="34" charset="-120"/>
              </a:rPr>
              <a:t>!</a:t>
            </a:r>
            <a:endParaRPr lang="en-US" sz="1600" dirty="0">
              <a:solidFill>
                <a:srgbClr val="002060"/>
              </a:solidFill>
              <a:latin typeface="微軟正黑體" pitchFamily="34" charset="-120"/>
              <a:ea typeface="微軟正黑體" pitchFamily="34" charset="-120"/>
            </a:endParaRPr>
          </a:p>
        </p:txBody>
      </p:sp>
    </p:spTree>
    <p:extLst>
      <p:ext uri="{BB962C8B-B14F-4D97-AF65-F5344CB8AC3E}">
        <p14:creationId xmlns:p14="http://schemas.microsoft.com/office/powerpoint/2010/main" xmlns="" val="4247438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a:xfrm>
            <a:off x="419100" y="546099"/>
            <a:ext cx="10922000" cy="964735"/>
          </a:xfrm>
        </p:spPr>
        <p:txBody>
          <a:bodyPr>
            <a:normAutofit/>
          </a:bodyPr>
          <a:lstStyle/>
          <a:p>
            <a:pPr eaLnBrk="1" hangingPunct="1"/>
            <a:r>
              <a:rPr lang="zh-TW" altLang="en-US" sz="5400" b="1" dirty="0" smtClean="0">
                <a:solidFill>
                  <a:srgbClr val="C00000"/>
                </a:solidFill>
                <a:latin typeface="微軟正黑體" pitchFamily="34" charset="-120"/>
                <a:ea typeface="微軟正黑體" pitchFamily="34" charset="-120"/>
              </a:rPr>
              <a:t>錯誤中學性平</a:t>
            </a:r>
            <a:r>
              <a:rPr lang="en-US" altLang="zh-TW" sz="5400" b="1" dirty="0" smtClean="0">
                <a:solidFill>
                  <a:srgbClr val="C00000"/>
                </a:solidFill>
                <a:latin typeface="微軟正黑體" pitchFamily="34" charset="-120"/>
                <a:ea typeface="微軟正黑體" pitchFamily="34" charset="-120"/>
              </a:rPr>
              <a:t>-</a:t>
            </a:r>
            <a:r>
              <a:rPr lang="zh-TW" altLang="en-US" sz="5400" b="1" dirty="0" smtClean="0">
                <a:solidFill>
                  <a:srgbClr val="C00000"/>
                </a:solidFill>
                <a:latin typeface="微軟正黑體" pitchFamily="34" charset="-120"/>
                <a:ea typeface="微軟正黑體" pitchFamily="34" charset="-120"/>
              </a:rPr>
              <a:t>師生案例討論</a:t>
            </a:r>
          </a:p>
        </p:txBody>
      </p:sp>
      <p:sp>
        <p:nvSpPr>
          <p:cNvPr id="32772" name="內容版面配置區 2"/>
          <p:cNvSpPr>
            <a:spLocks noGrp="1"/>
          </p:cNvSpPr>
          <p:nvPr>
            <p:ph type="body" idx="1"/>
          </p:nvPr>
        </p:nvSpPr>
        <p:spPr>
          <a:xfrm>
            <a:off x="444500" y="1836979"/>
            <a:ext cx="10922000" cy="2506422"/>
          </a:xfrm>
        </p:spPr>
        <p:txBody>
          <a:bodyPr>
            <a:noAutofit/>
          </a:bodyPr>
          <a:lstStyle/>
          <a:p>
            <a:pPr eaLnBrk="1" hangingPunct="1"/>
            <a:r>
              <a:rPr lang="zh-TW" altLang="en-US" sz="4800" dirty="0" smtClean="0">
                <a:solidFill>
                  <a:srgbClr val="002060"/>
                </a:solidFill>
                <a:latin typeface="微軟正黑體" pitchFamily="34" charset="-120"/>
                <a:ea typeface="微軟正黑體" pitchFamily="34" charset="-120"/>
              </a:rPr>
              <a:t>老師過多的愛         指導或越界</a:t>
            </a:r>
            <a:r>
              <a:rPr lang="en-US" altLang="zh-TW" sz="4800" dirty="0" smtClean="0">
                <a:solidFill>
                  <a:srgbClr val="002060"/>
                </a:solidFill>
                <a:latin typeface="微軟正黑體" pitchFamily="34" charset="-120"/>
                <a:ea typeface="微軟正黑體" pitchFamily="34" charset="-120"/>
              </a:rPr>
              <a:t>??</a:t>
            </a:r>
          </a:p>
          <a:p>
            <a:pPr eaLnBrk="1" hangingPunct="1"/>
            <a:r>
              <a:rPr lang="zh-TW" altLang="en-US" sz="4800" dirty="0" smtClean="0">
                <a:solidFill>
                  <a:srgbClr val="002060"/>
                </a:solidFill>
                <a:latin typeface="微軟正黑體" pitchFamily="34" charset="-120"/>
                <a:ea typeface="微軟正黑體" pitchFamily="34" charset="-120"/>
              </a:rPr>
              <a:t>上課時的詼諧         指責後的動作</a:t>
            </a:r>
            <a:endParaRPr lang="en-US" altLang="zh-TW" sz="4800" dirty="0" smtClean="0">
              <a:solidFill>
                <a:srgbClr val="002060"/>
              </a:solidFill>
              <a:latin typeface="微軟正黑體" pitchFamily="34" charset="-120"/>
              <a:ea typeface="微軟正黑體" pitchFamily="34" charset="-120"/>
            </a:endParaRPr>
          </a:p>
          <a:p>
            <a:pPr eaLnBrk="1" hangingPunct="1"/>
            <a:r>
              <a:rPr lang="zh-TW" altLang="en-US" sz="4800" dirty="0" smtClean="0">
                <a:solidFill>
                  <a:srgbClr val="002060"/>
                </a:solidFill>
                <a:latin typeface="微軟正黑體" pitchFamily="34" charset="-120"/>
                <a:ea typeface="微軟正黑體" pitchFamily="34" charset="-120"/>
              </a:rPr>
              <a:t>師生戀行不行         同事間的嫌隙</a:t>
            </a:r>
            <a:endParaRPr lang="en-US" altLang="zh-TW" sz="4800" dirty="0" smtClean="0">
              <a:solidFill>
                <a:srgbClr val="002060"/>
              </a:solidFill>
              <a:latin typeface="微軟正黑體" pitchFamily="34" charset="-120"/>
              <a:ea typeface="微軟正黑體" pitchFamily="34" charset="-120"/>
            </a:endParaRPr>
          </a:p>
          <a:p>
            <a:pPr eaLnBrk="1" hangingPunct="1"/>
            <a:endParaRPr lang="en-US" altLang="zh-TW" sz="4800" dirty="0" smtClean="0">
              <a:solidFill>
                <a:srgbClr val="002060"/>
              </a:solidFill>
              <a:latin typeface="微軟正黑體" pitchFamily="34" charset="-120"/>
              <a:ea typeface="微軟正黑體" pitchFamily="34" charset="-120"/>
            </a:endParaRPr>
          </a:p>
          <a:p>
            <a:pPr eaLnBrk="1" hangingPunct="1"/>
            <a:endParaRPr lang="zh-TW" altLang="en-US" sz="4800" dirty="0" smtClean="0">
              <a:solidFill>
                <a:srgbClr val="002060"/>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628D302D-0924-4310-8B81-0BA66305AB2D}" type="slidenum">
              <a:rPr lang="en-US" altLang="zh-TW"/>
              <a:pPr>
                <a:defRPr/>
              </a:pPr>
              <a:t>36</a:t>
            </a:fld>
            <a:endParaRPr lang="en-US" altLang="zh-TW"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736600" y="454025"/>
            <a:ext cx="10515600" cy="1325563"/>
          </a:xfrm>
        </p:spPr>
        <p:txBody>
          <a:bodyPr>
            <a:normAutofit/>
          </a:bodyPr>
          <a:lstStyle/>
          <a:p>
            <a:pPr eaLnBrk="1" hangingPunct="1"/>
            <a:r>
              <a:rPr lang="zh-TW" altLang="en-US" sz="5400" dirty="0" smtClean="0">
                <a:solidFill>
                  <a:srgbClr val="C00000"/>
                </a:solidFill>
                <a:latin typeface="微軟正黑體" pitchFamily="34" charset="-120"/>
                <a:ea typeface="微軟正黑體" pitchFamily="34" charset="-120"/>
              </a:rPr>
              <a:t>錯誤中學性平</a:t>
            </a:r>
            <a:r>
              <a:rPr lang="en-US" altLang="zh-TW" sz="5400" dirty="0" smtClean="0">
                <a:solidFill>
                  <a:srgbClr val="C00000"/>
                </a:solidFill>
                <a:latin typeface="微軟正黑體" pitchFamily="34" charset="-120"/>
                <a:ea typeface="微軟正黑體" pitchFamily="34" charset="-120"/>
              </a:rPr>
              <a:t>-</a:t>
            </a:r>
            <a:r>
              <a:rPr lang="zh-TW" altLang="en-US" sz="5400" dirty="0" smtClean="0">
                <a:solidFill>
                  <a:srgbClr val="C00000"/>
                </a:solidFill>
                <a:latin typeface="微軟正黑體" pitchFamily="34" charset="-120"/>
                <a:ea typeface="微軟正黑體" pitchFamily="34" charset="-120"/>
              </a:rPr>
              <a:t>師生案例討論</a:t>
            </a:r>
          </a:p>
        </p:txBody>
      </p:sp>
      <p:sp>
        <p:nvSpPr>
          <p:cNvPr id="35844" name="內容版面配置區 2"/>
          <p:cNvSpPr>
            <a:spLocks noGrp="1"/>
          </p:cNvSpPr>
          <p:nvPr>
            <p:ph type="body" sz="quarter" idx="13"/>
          </p:nvPr>
        </p:nvSpPr>
        <p:spPr>
          <a:xfrm>
            <a:off x="698500" y="2020074"/>
            <a:ext cx="9042400" cy="1109570"/>
          </a:xfrm>
        </p:spPr>
        <p:txBody>
          <a:bodyPr>
            <a:noAutofit/>
          </a:bodyPr>
          <a:lstStyle/>
          <a:p>
            <a:pPr lvl="1" eaLnBrk="1" hangingPunct="1">
              <a:buFont typeface="Wingdings" pitchFamily="2" charset="2"/>
              <a:buNone/>
            </a:pPr>
            <a:r>
              <a:rPr lang="zh-TW" altLang="en-US" sz="4400" b="1" dirty="0" smtClean="0">
                <a:solidFill>
                  <a:srgbClr val="916037"/>
                </a:solidFill>
                <a:latin typeface="微軟正黑體" pitchFamily="34" charset="-120"/>
                <a:ea typeface="微軟正黑體" pitchFamily="34" charset="-120"/>
              </a:rPr>
              <a:t>處理心得：</a:t>
            </a:r>
            <a:endParaRPr lang="en-US" altLang="zh-TW" sz="4400" b="1" dirty="0" smtClean="0">
              <a:solidFill>
                <a:srgbClr val="916037"/>
              </a:solidFill>
              <a:latin typeface="微軟正黑體" pitchFamily="34" charset="-120"/>
              <a:ea typeface="微軟正黑體" pitchFamily="34" charset="-120"/>
            </a:endParaRPr>
          </a:p>
          <a:p>
            <a:pPr lvl="2" eaLnBrk="1" hangingPunct="1"/>
            <a:r>
              <a:rPr lang="zh-TW" altLang="en-US" sz="4400" dirty="0" smtClean="0">
                <a:solidFill>
                  <a:srgbClr val="0070C0"/>
                </a:solidFill>
                <a:latin typeface="微軟正黑體" pitchFamily="34" charset="-120"/>
                <a:ea typeface="微軟正黑體" pitchFamily="34" charset="-120"/>
              </a:rPr>
              <a:t>老師的愛要多少才可以</a:t>
            </a:r>
            <a:r>
              <a:rPr lang="en-US" altLang="zh-TW" sz="4400" dirty="0" smtClean="0">
                <a:solidFill>
                  <a:srgbClr val="0070C0"/>
                </a:solidFill>
                <a:latin typeface="微軟正黑體" pitchFamily="34" charset="-120"/>
                <a:ea typeface="微軟正黑體" pitchFamily="34" charset="-120"/>
              </a:rPr>
              <a:t>??</a:t>
            </a:r>
          </a:p>
          <a:p>
            <a:pPr lvl="2" eaLnBrk="1" hangingPunct="1"/>
            <a:r>
              <a:rPr lang="zh-TW" altLang="en-US" sz="4400" dirty="0" smtClean="0">
                <a:solidFill>
                  <a:srgbClr val="0070C0"/>
                </a:solidFill>
                <a:latin typeface="微軟正黑體" pitchFamily="34" charset="-120"/>
                <a:ea typeface="微軟正黑體" pitchFamily="34" charset="-120"/>
              </a:rPr>
              <a:t>肢體</a:t>
            </a:r>
            <a:r>
              <a:rPr lang="en-US" altLang="zh-TW" sz="4400" dirty="0" smtClean="0">
                <a:solidFill>
                  <a:srgbClr val="0070C0"/>
                </a:solidFill>
                <a:latin typeface="微軟正黑體" pitchFamily="34" charset="-120"/>
                <a:ea typeface="微軟正黑體" pitchFamily="34" charset="-120"/>
              </a:rPr>
              <a:t>?</a:t>
            </a:r>
            <a:r>
              <a:rPr lang="zh-TW" altLang="en-US" sz="4400" dirty="0" smtClean="0">
                <a:solidFill>
                  <a:srgbClr val="0070C0"/>
                </a:solidFill>
                <a:latin typeface="微軟正黑體" pitchFamily="34" charset="-120"/>
                <a:ea typeface="微軟正黑體" pitchFamily="34" charset="-120"/>
              </a:rPr>
              <a:t>言語</a:t>
            </a:r>
            <a:r>
              <a:rPr lang="en-US" altLang="zh-TW" sz="4400" dirty="0" smtClean="0">
                <a:solidFill>
                  <a:srgbClr val="0070C0"/>
                </a:solidFill>
                <a:latin typeface="微軟正黑體" pitchFamily="34" charset="-120"/>
                <a:ea typeface="微軟正黑體" pitchFamily="34" charset="-120"/>
              </a:rPr>
              <a:t>?</a:t>
            </a:r>
            <a:r>
              <a:rPr lang="zh-TW" altLang="en-US" sz="4400" dirty="0" smtClean="0">
                <a:solidFill>
                  <a:srgbClr val="0070C0"/>
                </a:solidFill>
                <a:latin typeface="微軟正黑體" pitchFamily="34" charset="-120"/>
                <a:ea typeface="微軟正黑體" pitchFamily="34" charset="-120"/>
              </a:rPr>
              <a:t>發於情，止乎禮</a:t>
            </a:r>
            <a:r>
              <a:rPr lang="en-US" altLang="zh-TW" sz="4400" dirty="0" smtClean="0">
                <a:solidFill>
                  <a:srgbClr val="0070C0"/>
                </a:solidFill>
                <a:latin typeface="微軟正黑體" pitchFamily="34" charset="-120"/>
                <a:ea typeface="微軟正黑體" pitchFamily="34" charset="-120"/>
              </a:rPr>
              <a:t>!</a:t>
            </a:r>
          </a:p>
          <a:p>
            <a:pPr lvl="2" eaLnBrk="1" hangingPunct="1"/>
            <a:r>
              <a:rPr lang="zh-TW" altLang="en-US" sz="4400" dirty="0" smtClean="0">
                <a:solidFill>
                  <a:srgbClr val="0070C0"/>
                </a:solidFill>
                <a:latin typeface="微軟正黑體" pitchFamily="34" charset="-120"/>
                <a:ea typeface="微軟正黑體" pitchFamily="34" charset="-120"/>
              </a:rPr>
              <a:t>情感教育不嫌早</a:t>
            </a:r>
            <a:r>
              <a:rPr lang="en-US" altLang="zh-TW" sz="4400" dirty="0" smtClean="0">
                <a:solidFill>
                  <a:srgbClr val="0070C0"/>
                </a:solidFill>
                <a:latin typeface="微軟正黑體" pitchFamily="34" charset="-120"/>
                <a:ea typeface="微軟正黑體" pitchFamily="34" charset="-120"/>
              </a:rPr>
              <a:t>!</a:t>
            </a:r>
          </a:p>
          <a:p>
            <a:pPr lvl="2" eaLnBrk="1" hangingPunct="1"/>
            <a:r>
              <a:rPr lang="zh-TW" altLang="en-US" sz="4400" dirty="0" smtClean="0">
                <a:solidFill>
                  <a:srgbClr val="0070C0"/>
                </a:solidFill>
                <a:latin typeface="微軟正黑體" pitchFamily="34" charset="-120"/>
                <a:ea typeface="微軟正黑體" pitchFamily="34" charset="-120"/>
              </a:rPr>
              <a:t>師生權力不對等，務必謹慎</a:t>
            </a:r>
            <a:endParaRPr lang="en-US" altLang="zh-TW" sz="4400" dirty="0" smtClean="0">
              <a:solidFill>
                <a:srgbClr val="0070C0"/>
              </a:solidFill>
              <a:latin typeface="微軟正黑體" pitchFamily="34" charset="-120"/>
              <a:ea typeface="微軟正黑體" pitchFamily="34" charset="-120"/>
            </a:endParaRPr>
          </a:p>
          <a:p>
            <a:pPr lvl="2" eaLnBrk="1" hangingPunct="1"/>
            <a:r>
              <a:rPr lang="zh-TW" altLang="en-US" sz="4400" dirty="0" smtClean="0">
                <a:solidFill>
                  <a:srgbClr val="0070C0"/>
                </a:solidFill>
                <a:latin typeface="微軟正黑體" pitchFamily="34" charset="-120"/>
                <a:ea typeface="微軟正黑體" pitchFamily="34" charset="-120"/>
              </a:rPr>
              <a:t>全體教職員工都要知道</a:t>
            </a:r>
            <a:endParaRPr lang="en-US" altLang="zh-TW" sz="4400" dirty="0" smtClean="0">
              <a:solidFill>
                <a:srgbClr val="0070C0"/>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17C9E7EB-A0F0-4FFE-9506-A9676DAA88CD}" type="slidenum">
              <a:rPr lang="en-US" altLang="zh-TW"/>
              <a:pPr>
                <a:defRPr/>
              </a:pPr>
              <a:t>37</a:t>
            </a:fld>
            <a:endParaRPr lang="en-US" altLang="zh-TW"/>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2250" y="0"/>
            <a:ext cx="7115892" cy="952306"/>
          </a:xfrm>
        </p:spPr>
        <p:txBody>
          <a:bodyPr>
            <a:normAutofit/>
          </a:bodyPr>
          <a:lstStyle/>
          <a:p>
            <a:r>
              <a:rPr lang="zh-TW" altLang="en-US" sz="4400" b="1" dirty="0" smtClean="0">
                <a:latin typeface="微軟正黑體" pitchFamily="34" charset="-120"/>
                <a:ea typeface="微軟正黑體" pitchFamily="34" charset="-120"/>
              </a:rPr>
              <a:t>分享重點</a:t>
            </a:r>
            <a:endParaRPr lang="en-US" sz="4400" b="1" dirty="0">
              <a:latin typeface="微軟正黑體" pitchFamily="34" charset="-120"/>
              <a:ea typeface="微軟正黑體" pitchFamily="34" charset="-120"/>
            </a:endParaRPr>
          </a:p>
        </p:txBody>
      </p:sp>
      <p:sp>
        <p:nvSpPr>
          <p:cNvPr id="4" name="Slide Number Placeholder 3"/>
          <p:cNvSpPr>
            <a:spLocks noGrp="1"/>
          </p:cNvSpPr>
          <p:nvPr>
            <p:ph type="sldNum" sz="quarter" idx="12"/>
          </p:nvPr>
        </p:nvSpPr>
        <p:spPr/>
        <p:txBody>
          <a:bodyPr/>
          <a:lstStyle/>
          <a:p>
            <a:fld id="{F68327C5-B821-4FE9-A59A-A60D9EB59A9A}" type="slidenum">
              <a:rPr lang="en-US" smtClean="0"/>
              <a:pPr/>
              <a:t>38</a:t>
            </a:fld>
            <a:endParaRPr lang="en-US" dirty="0"/>
          </a:p>
        </p:txBody>
      </p:sp>
      <p:sp>
        <p:nvSpPr>
          <p:cNvPr id="44" name="Freeform 43"/>
          <p:cNvSpPr/>
          <p:nvPr/>
        </p:nvSpPr>
        <p:spPr>
          <a:xfrm>
            <a:off x="1333499" y="3643314"/>
            <a:ext cx="965201" cy="992186"/>
          </a:xfrm>
          <a:custGeom>
            <a:avLst/>
            <a:gdLst/>
            <a:ahLst/>
            <a:cxnLst/>
            <a:rect l="l" t="t" r="r" b="b"/>
            <a:pathLst>
              <a:path w="832714" h="1146628">
                <a:moveTo>
                  <a:pt x="0" y="0"/>
                </a:moveTo>
                <a:lnTo>
                  <a:pt x="832414" y="0"/>
                </a:lnTo>
                <a:lnTo>
                  <a:pt x="460184" y="303271"/>
                </a:lnTo>
                <a:lnTo>
                  <a:pt x="625127" y="506031"/>
                </a:lnTo>
                <a:lnTo>
                  <a:pt x="758691" y="395800"/>
                </a:lnTo>
                <a:cubicBezTo>
                  <a:pt x="788193" y="369517"/>
                  <a:pt x="812868" y="344306"/>
                  <a:pt x="832714" y="320168"/>
                </a:cubicBezTo>
                <a:cubicBezTo>
                  <a:pt x="829496" y="382927"/>
                  <a:pt x="827887" y="452123"/>
                  <a:pt x="827887" y="527755"/>
                </a:cubicBezTo>
                <a:lnTo>
                  <a:pt x="827887" y="1146628"/>
                </a:lnTo>
                <a:lnTo>
                  <a:pt x="0" y="114662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Freeform 44"/>
          <p:cNvSpPr/>
          <p:nvPr/>
        </p:nvSpPr>
        <p:spPr>
          <a:xfrm>
            <a:off x="1714470" y="5000636"/>
            <a:ext cx="1047757" cy="892164"/>
          </a:xfrm>
          <a:custGeom>
            <a:avLst/>
            <a:gdLst>
              <a:gd name="connsiteX0" fmla="*/ 1146628 w 1146628"/>
              <a:gd name="connsiteY0" fmla="*/ 595793 h 1146628"/>
              <a:gd name="connsiteX1" fmla="*/ 1146628 w 1146628"/>
              <a:gd name="connsiteY1" fmla="*/ 888217 h 1146628"/>
              <a:gd name="connsiteX2" fmla="*/ 850416 w 1146628"/>
              <a:gd name="connsiteY2" fmla="*/ 888217 h 1146628"/>
              <a:gd name="connsiteX3" fmla="*/ 850416 w 1146628"/>
              <a:gd name="connsiteY3" fmla="*/ 880171 h 1146628"/>
              <a:gd name="connsiteX4" fmla="*/ 1105877 w 1146628"/>
              <a:gd name="connsiteY4" fmla="*/ 642009 h 1146628"/>
              <a:gd name="connsiteX5" fmla="*/ 0 w 1146628"/>
              <a:gd name="connsiteY5" fmla="*/ 0 h 1146628"/>
              <a:gd name="connsiteX6" fmla="*/ 643055 w 1146628"/>
              <a:gd name="connsiteY6" fmla="*/ 0 h 1146628"/>
              <a:gd name="connsiteX7" fmla="*/ 581679 w 1146628"/>
              <a:gd name="connsiteY7" fmla="*/ 29304 h 1146628"/>
              <a:gd name="connsiteX8" fmla="*/ 428804 w 1146628"/>
              <a:gd name="connsiteY8" fmla="*/ 145569 h 1146628"/>
              <a:gd name="connsiteX9" fmla="*/ 603403 w 1146628"/>
              <a:gd name="connsiteY9" fmla="*/ 349938 h 1146628"/>
              <a:gd name="connsiteX10" fmla="*/ 731737 w 1146628"/>
              <a:gd name="connsiteY10" fmla="*/ 256202 h 1146628"/>
              <a:gd name="connsiteX11" fmla="*/ 843979 w 1146628"/>
              <a:gd name="connsiteY11" fmla="*/ 224420 h 1146628"/>
              <a:gd name="connsiteX12" fmla="*/ 927658 w 1146628"/>
              <a:gd name="connsiteY12" fmla="*/ 250972 h 1146628"/>
              <a:gd name="connsiteX13" fmla="*/ 957428 w 1146628"/>
              <a:gd name="connsiteY13" fmla="*/ 323386 h 1146628"/>
              <a:gd name="connsiteX14" fmla="*/ 942543 w 1146628"/>
              <a:gd name="connsiteY14" fmla="*/ 394191 h 1146628"/>
              <a:gd name="connsiteX15" fmla="*/ 889841 w 1146628"/>
              <a:gd name="connsiteY15" fmla="*/ 475054 h 1146628"/>
              <a:gd name="connsiteX16" fmla="*/ 728921 w 1146628"/>
              <a:gd name="connsiteY16" fmla="*/ 650859 h 1146628"/>
              <a:gd name="connsiteX17" fmla="*/ 441678 w 1146628"/>
              <a:gd name="connsiteY17" fmla="*/ 941321 h 1146628"/>
              <a:gd name="connsiteX18" fmla="*/ 441678 w 1146628"/>
              <a:gd name="connsiteY18" fmla="*/ 1146628 h 1146628"/>
              <a:gd name="connsiteX19" fmla="*/ 0 w 1146628"/>
              <a:gd name="connsiteY19"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6628" h="1146628">
                <a:moveTo>
                  <a:pt x="1146628" y="595793"/>
                </a:moveTo>
                <a:lnTo>
                  <a:pt x="1146628" y="888217"/>
                </a:lnTo>
                <a:lnTo>
                  <a:pt x="850416" y="888217"/>
                </a:lnTo>
                <a:lnTo>
                  <a:pt x="850416" y="880171"/>
                </a:lnTo>
                <a:cubicBezTo>
                  <a:pt x="980761" y="763235"/>
                  <a:pt x="1065915" y="683848"/>
                  <a:pt x="1105877" y="642009"/>
                </a:cubicBezTo>
                <a:close/>
                <a:moveTo>
                  <a:pt x="0" y="0"/>
                </a:moveTo>
                <a:lnTo>
                  <a:pt x="643055" y="0"/>
                </a:lnTo>
                <a:lnTo>
                  <a:pt x="581679" y="29304"/>
                </a:lnTo>
                <a:cubicBezTo>
                  <a:pt x="540376" y="52638"/>
                  <a:pt x="489418" y="91393"/>
                  <a:pt x="428804" y="145569"/>
                </a:cubicBezTo>
                <a:lnTo>
                  <a:pt x="603403" y="349938"/>
                </a:lnTo>
                <a:cubicBezTo>
                  <a:pt x="651143" y="308635"/>
                  <a:pt x="693921" y="277390"/>
                  <a:pt x="731737" y="256202"/>
                </a:cubicBezTo>
                <a:cubicBezTo>
                  <a:pt x="769553" y="235014"/>
                  <a:pt x="806967" y="224420"/>
                  <a:pt x="843979" y="224420"/>
                </a:cubicBezTo>
                <a:cubicBezTo>
                  <a:pt x="879918" y="224420"/>
                  <a:pt x="907811" y="233271"/>
                  <a:pt x="927658" y="250972"/>
                </a:cubicBezTo>
                <a:cubicBezTo>
                  <a:pt x="947504" y="268673"/>
                  <a:pt x="957428" y="292811"/>
                  <a:pt x="957428" y="323386"/>
                </a:cubicBezTo>
                <a:cubicBezTo>
                  <a:pt x="957428" y="348061"/>
                  <a:pt x="952466" y="371662"/>
                  <a:pt x="942543" y="394191"/>
                </a:cubicBezTo>
                <a:cubicBezTo>
                  <a:pt x="932619" y="416720"/>
                  <a:pt x="915052" y="443674"/>
                  <a:pt x="889841" y="475054"/>
                </a:cubicBezTo>
                <a:cubicBezTo>
                  <a:pt x="864630" y="506433"/>
                  <a:pt x="810990" y="565035"/>
                  <a:pt x="728921" y="650859"/>
                </a:cubicBezTo>
                <a:lnTo>
                  <a:pt x="441678" y="941321"/>
                </a:lnTo>
                <a:lnTo>
                  <a:pt x="441678" y="1146628"/>
                </a:lnTo>
                <a:lnTo>
                  <a:pt x="0" y="114662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Freeform 45"/>
          <p:cNvSpPr/>
          <p:nvPr/>
        </p:nvSpPr>
        <p:spPr>
          <a:xfrm>
            <a:off x="5816600" y="3668714"/>
            <a:ext cx="1073163" cy="928694"/>
          </a:xfrm>
          <a:custGeom>
            <a:avLst/>
            <a:gdLst>
              <a:gd name="connsiteX0" fmla="*/ 1146628 w 1146628"/>
              <a:gd name="connsiteY0" fmla="*/ 452368 h 1146628"/>
              <a:gd name="connsiteX1" fmla="*/ 1146628 w 1146628"/>
              <a:gd name="connsiteY1" fmla="*/ 577914 h 1146628"/>
              <a:gd name="connsiteX2" fmla="*/ 1124886 w 1146628"/>
              <a:gd name="connsiteY2" fmla="*/ 567080 h 1146628"/>
              <a:gd name="connsiteX3" fmla="*/ 996049 w 1146628"/>
              <a:gd name="connsiteY3" fmla="*/ 535801 h 1146628"/>
              <a:gd name="connsiteX4" fmla="*/ 996049 w 1146628"/>
              <a:gd name="connsiteY4" fmla="*/ 530974 h 1146628"/>
              <a:gd name="connsiteX5" fmla="*/ 1107486 w 1146628"/>
              <a:gd name="connsiteY5" fmla="*/ 484810 h 1146628"/>
              <a:gd name="connsiteX6" fmla="*/ 0 w 1146628"/>
              <a:gd name="connsiteY6" fmla="*/ 0 h 1146628"/>
              <a:gd name="connsiteX7" fmla="*/ 601092 w 1146628"/>
              <a:gd name="connsiteY7" fmla="*/ 0 h 1146628"/>
              <a:gd name="connsiteX8" fmla="*/ 544969 w 1146628"/>
              <a:gd name="connsiteY8" fmla="*/ 21258 h 1146628"/>
              <a:gd name="connsiteX9" fmla="*/ 450529 w 1146628"/>
              <a:gd name="connsiteY9" fmla="*/ 76373 h 1146628"/>
              <a:gd name="connsiteX10" fmla="*/ 582483 w 1146628"/>
              <a:gd name="connsiteY10" fmla="*/ 288788 h 1146628"/>
              <a:gd name="connsiteX11" fmla="*/ 815818 w 1146628"/>
              <a:gd name="connsiteY11" fmla="*/ 213156 h 1146628"/>
              <a:gd name="connsiteX12" fmla="*/ 911968 w 1146628"/>
              <a:gd name="connsiteY12" fmla="*/ 235685 h 1146628"/>
              <a:gd name="connsiteX13" fmla="*/ 947773 w 1146628"/>
              <a:gd name="connsiteY13" fmla="*/ 304880 h 1146628"/>
              <a:gd name="connsiteX14" fmla="*/ 705587 w 1146628"/>
              <a:gd name="connsiteY14" fmla="*/ 428789 h 1146628"/>
              <a:gd name="connsiteX15" fmla="*/ 631564 w 1146628"/>
              <a:gd name="connsiteY15" fmla="*/ 428789 h 1146628"/>
              <a:gd name="connsiteX16" fmla="*/ 631564 w 1146628"/>
              <a:gd name="connsiteY16" fmla="*/ 667756 h 1146628"/>
              <a:gd name="connsiteX17" fmla="*/ 703978 w 1146628"/>
              <a:gd name="connsiteY17" fmla="*/ 667756 h 1146628"/>
              <a:gd name="connsiteX18" fmla="*/ 848807 w 1146628"/>
              <a:gd name="connsiteY18" fmla="*/ 681032 h 1146628"/>
              <a:gd name="connsiteX19" fmla="*/ 929267 w 1146628"/>
              <a:gd name="connsiteY19" fmla="*/ 720457 h 1146628"/>
              <a:gd name="connsiteX20" fmla="*/ 954209 w 1146628"/>
              <a:gd name="connsiteY20" fmla="*/ 794883 h 1146628"/>
              <a:gd name="connsiteX21" fmla="*/ 906336 w 1146628"/>
              <a:gd name="connsiteY21" fmla="*/ 887010 h 1146628"/>
              <a:gd name="connsiteX22" fmla="*/ 753864 w 1146628"/>
              <a:gd name="connsiteY22" fmla="*/ 916378 h 1146628"/>
              <a:gd name="connsiteX23" fmla="*/ 606219 w 1146628"/>
              <a:gd name="connsiteY23" fmla="*/ 897470 h 1146628"/>
              <a:gd name="connsiteX24" fmla="*/ 448919 w 1146628"/>
              <a:gd name="connsiteY24" fmla="*/ 839136 h 1146628"/>
              <a:gd name="connsiteX25" fmla="*/ 448919 w 1146628"/>
              <a:gd name="connsiteY25" fmla="*/ 1103046 h 1146628"/>
              <a:gd name="connsiteX26" fmla="*/ 539739 w 1146628"/>
              <a:gd name="connsiteY26" fmla="*/ 1133621 h 1146628"/>
              <a:gd name="connsiteX27" fmla="*/ 596443 w 1146628"/>
              <a:gd name="connsiteY27" fmla="*/ 1146628 h 1146628"/>
              <a:gd name="connsiteX28" fmla="*/ 0 w 1146628"/>
              <a:gd name="connsiteY28"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6628" h="1146628">
                <a:moveTo>
                  <a:pt x="1146628" y="452368"/>
                </a:moveTo>
                <a:lnTo>
                  <a:pt x="1146628" y="577914"/>
                </a:lnTo>
                <a:lnTo>
                  <a:pt x="1124886" y="567080"/>
                </a:lnTo>
                <a:cubicBezTo>
                  <a:pt x="1088075" y="552396"/>
                  <a:pt x="1045129" y="541970"/>
                  <a:pt x="996049" y="535801"/>
                </a:cubicBezTo>
                <a:lnTo>
                  <a:pt x="996049" y="530974"/>
                </a:lnTo>
                <a:cubicBezTo>
                  <a:pt x="1038156" y="519173"/>
                  <a:pt x="1075302" y="503785"/>
                  <a:pt x="1107486" y="484810"/>
                </a:cubicBezTo>
                <a:close/>
                <a:moveTo>
                  <a:pt x="0" y="0"/>
                </a:moveTo>
                <a:lnTo>
                  <a:pt x="601092" y="0"/>
                </a:lnTo>
                <a:lnTo>
                  <a:pt x="544969" y="21258"/>
                </a:lnTo>
                <a:cubicBezTo>
                  <a:pt x="513120" y="36546"/>
                  <a:pt x="481640" y="54917"/>
                  <a:pt x="450529" y="76373"/>
                </a:cubicBezTo>
                <a:lnTo>
                  <a:pt x="582483" y="288788"/>
                </a:lnTo>
                <a:cubicBezTo>
                  <a:pt x="662944" y="238367"/>
                  <a:pt x="740722" y="213156"/>
                  <a:pt x="815818" y="213156"/>
                </a:cubicBezTo>
                <a:cubicBezTo>
                  <a:pt x="856048" y="213156"/>
                  <a:pt x="888098" y="220666"/>
                  <a:pt x="911968" y="235685"/>
                </a:cubicBezTo>
                <a:cubicBezTo>
                  <a:pt x="935838" y="250704"/>
                  <a:pt x="947773" y="273769"/>
                  <a:pt x="947773" y="304880"/>
                </a:cubicBezTo>
                <a:cubicBezTo>
                  <a:pt x="947773" y="387486"/>
                  <a:pt x="867044" y="428789"/>
                  <a:pt x="705587" y="428789"/>
                </a:cubicBezTo>
                <a:lnTo>
                  <a:pt x="631564" y="428789"/>
                </a:lnTo>
                <a:lnTo>
                  <a:pt x="631564" y="667756"/>
                </a:lnTo>
                <a:lnTo>
                  <a:pt x="703978" y="667756"/>
                </a:lnTo>
                <a:cubicBezTo>
                  <a:pt x="763519" y="667756"/>
                  <a:pt x="811795" y="672181"/>
                  <a:pt x="848807" y="681032"/>
                </a:cubicBezTo>
                <a:cubicBezTo>
                  <a:pt x="885818" y="689883"/>
                  <a:pt x="912638" y="703024"/>
                  <a:pt x="929267" y="720457"/>
                </a:cubicBezTo>
                <a:cubicBezTo>
                  <a:pt x="945895" y="737890"/>
                  <a:pt x="954209" y="762699"/>
                  <a:pt x="954209" y="794883"/>
                </a:cubicBezTo>
                <a:cubicBezTo>
                  <a:pt x="954209" y="836722"/>
                  <a:pt x="938252" y="867431"/>
                  <a:pt x="906336" y="887010"/>
                </a:cubicBezTo>
                <a:cubicBezTo>
                  <a:pt x="874420" y="906589"/>
                  <a:pt x="823596" y="916378"/>
                  <a:pt x="753864" y="916378"/>
                </a:cubicBezTo>
                <a:cubicBezTo>
                  <a:pt x="708806" y="916378"/>
                  <a:pt x="659591" y="910075"/>
                  <a:pt x="606219" y="897470"/>
                </a:cubicBezTo>
                <a:cubicBezTo>
                  <a:pt x="552847" y="884864"/>
                  <a:pt x="500414" y="865420"/>
                  <a:pt x="448919" y="839136"/>
                </a:cubicBezTo>
                <a:lnTo>
                  <a:pt x="448919" y="1103046"/>
                </a:lnTo>
                <a:cubicBezTo>
                  <a:pt x="480299" y="1115115"/>
                  <a:pt x="510572" y="1125306"/>
                  <a:pt x="539739" y="1133621"/>
                </a:cubicBezTo>
                <a:lnTo>
                  <a:pt x="596443" y="1146628"/>
                </a:lnTo>
                <a:lnTo>
                  <a:pt x="0" y="1146628"/>
                </a:ln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Freeform 46"/>
          <p:cNvSpPr/>
          <p:nvPr/>
        </p:nvSpPr>
        <p:spPr>
          <a:xfrm>
            <a:off x="6362700" y="4975236"/>
            <a:ext cx="812813" cy="857256"/>
          </a:xfrm>
          <a:custGeom>
            <a:avLst/>
            <a:gdLst/>
            <a:ahLst/>
            <a:cxnLst/>
            <a:rect l="l" t="t" r="r" b="b"/>
            <a:pathLst>
              <a:path w="897083" h="1146628">
                <a:moveTo>
                  <a:pt x="888232" y="375685"/>
                </a:moveTo>
                <a:lnTo>
                  <a:pt x="897083" y="375685"/>
                </a:lnTo>
                <a:cubicBezTo>
                  <a:pt x="896010" y="377831"/>
                  <a:pt x="894535" y="400762"/>
                  <a:pt x="892657" y="444479"/>
                </a:cubicBezTo>
                <a:cubicBezTo>
                  <a:pt x="890780" y="488196"/>
                  <a:pt x="889841" y="522928"/>
                  <a:pt x="889841" y="548675"/>
                </a:cubicBezTo>
                <a:lnTo>
                  <a:pt x="889841" y="685457"/>
                </a:lnTo>
                <a:lnTo>
                  <a:pt x="695932" y="685457"/>
                </a:lnTo>
                <a:lnTo>
                  <a:pt x="826278" y="491548"/>
                </a:lnTo>
                <a:cubicBezTo>
                  <a:pt x="849343" y="455609"/>
                  <a:pt x="869994" y="416988"/>
                  <a:pt x="888232" y="375685"/>
                </a:cubicBezTo>
                <a:close/>
                <a:moveTo>
                  <a:pt x="0" y="0"/>
                </a:moveTo>
                <a:lnTo>
                  <a:pt x="892304" y="0"/>
                </a:lnTo>
                <a:lnTo>
                  <a:pt x="420758" y="689480"/>
                </a:lnTo>
                <a:lnTo>
                  <a:pt x="420758" y="922815"/>
                </a:lnTo>
                <a:lnTo>
                  <a:pt x="889841" y="922815"/>
                </a:lnTo>
                <a:lnTo>
                  <a:pt x="889841" y="1146628"/>
                </a:lnTo>
                <a:lnTo>
                  <a:pt x="0" y="1146628"/>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Freeform 47"/>
          <p:cNvSpPr/>
          <p:nvPr/>
        </p:nvSpPr>
        <p:spPr>
          <a:xfrm>
            <a:off x="952499" y="1374760"/>
            <a:ext cx="1987539" cy="1857388"/>
          </a:xfrm>
          <a:custGeom>
            <a:avLst/>
            <a:gdLst>
              <a:gd name="connsiteX0" fmla="*/ 802944 w 1146628"/>
              <a:gd name="connsiteY0" fmla="*/ 238903 h 1146628"/>
              <a:gd name="connsiteX1" fmla="*/ 1146628 w 1146628"/>
              <a:gd name="connsiteY1" fmla="*/ 238903 h 1146628"/>
              <a:gd name="connsiteX2" fmla="*/ 1146628 w 1146628"/>
              <a:gd name="connsiteY2" fmla="*/ 455520 h 1146628"/>
              <a:gd name="connsiteX3" fmla="*/ 1109900 w 1146628"/>
              <a:gd name="connsiteY3" fmla="*/ 426778 h 1146628"/>
              <a:gd name="connsiteX4" fmla="*/ 926853 w 1146628"/>
              <a:gd name="connsiteY4" fmla="*/ 379708 h 1146628"/>
              <a:gd name="connsiteX5" fmla="*/ 877772 w 1146628"/>
              <a:gd name="connsiteY5" fmla="*/ 380915 h 1146628"/>
              <a:gd name="connsiteX6" fmla="*/ 788461 w 1146628"/>
              <a:gd name="connsiteY6" fmla="*/ 394191 h 1146628"/>
              <a:gd name="connsiteX7" fmla="*/ 0 w 1146628"/>
              <a:gd name="connsiteY7" fmla="*/ 0 h 1146628"/>
              <a:gd name="connsiteX8" fmla="*/ 530759 w 1146628"/>
              <a:gd name="connsiteY8" fmla="*/ 0 h 1146628"/>
              <a:gd name="connsiteX9" fmla="*/ 488345 w 1146628"/>
              <a:gd name="connsiteY9" fmla="*/ 595342 h 1146628"/>
              <a:gd name="connsiteX10" fmla="*/ 605012 w 1146628"/>
              <a:gd name="connsiteY10" fmla="*/ 653273 h 1146628"/>
              <a:gd name="connsiteX11" fmla="*/ 766737 w 1146628"/>
              <a:gd name="connsiteY11" fmla="*/ 625112 h 1146628"/>
              <a:gd name="connsiteX12" fmla="*/ 913175 w 1146628"/>
              <a:gd name="connsiteY12" fmla="*/ 662928 h 1146628"/>
              <a:gd name="connsiteX13" fmla="*/ 961451 w 1146628"/>
              <a:gd name="connsiteY13" fmla="*/ 768331 h 1146628"/>
              <a:gd name="connsiteX14" fmla="*/ 913979 w 1146628"/>
              <a:gd name="connsiteY14" fmla="*/ 878964 h 1146628"/>
              <a:gd name="connsiteX15" fmla="*/ 778002 w 1146628"/>
              <a:gd name="connsiteY15" fmla="*/ 916378 h 1146628"/>
              <a:gd name="connsiteX16" fmla="*/ 626334 w 1146628"/>
              <a:gd name="connsiteY16" fmla="*/ 895458 h 1146628"/>
              <a:gd name="connsiteX17" fmla="*/ 468230 w 1146628"/>
              <a:gd name="connsiteY17" fmla="*/ 842355 h 1146628"/>
              <a:gd name="connsiteX18" fmla="*/ 468230 w 1146628"/>
              <a:gd name="connsiteY18" fmla="*/ 1103046 h 1146628"/>
              <a:gd name="connsiteX19" fmla="*/ 538130 w 1146628"/>
              <a:gd name="connsiteY19" fmla="*/ 1130855 h 1146628"/>
              <a:gd name="connsiteX20" fmla="*/ 601144 w 1146628"/>
              <a:gd name="connsiteY20" fmla="*/ 1146628 h 1146628"/>
              <a:gd name="connsiteX21" fmla="*/ 0 w 1146628"/>
              <a:gd name="connsiteY21"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6628" h="1146628">
                <a:moveTo>
                  <a:pt x="802944" y="238903"/>
                </a:moveTo>
                <a:lnTo>
                  <a:pt x="1146628" y="238903"/>
                </a:lnTo>
                <a:lnTo>
                  <a:pt x="1146628" y="455520"/>
                </a:lnTo>
                <a:lnTo>
                  <a:pt x="1109900" y="426778"/>
                </a:lnTo>
                <a:cubicBezTo>
                  <a:pt x="1055455" y="395398"/>
                  <a:pt x="994440" y="379708"/>
                  <a:pt x="926853" y="379708"/>
                </a:cubicBezTo>
                <a:cubicBezTo>
                  <a:pt x="911834" y="379708"/>
                  <a:pt x="895473" y="380111"/>
                  <a:pt x="877772" y="380915"/>
                </a:cubicBezTo>
                <a:cubicBezTo>
                  <a:pt x="860071" y="381720"/>
                  <a:pt x="830301" y="386145"/>
                  <a:pt x="788461" y="394191"/>
                </a:cubicBezTo>
                <a:close/>
                <a:moveTo>
                  <a:pt x="0" y="0"/>
                </a:moveTo>
                <a:lnTo>
                  <a:pt x="530759" y="0"/>
                </a:lnTo>
                <a:lnTo>
                  <a:pt x="488345" y="595342"/>
                </a:lnTo>
                <a:lnTo>
                  <a:pt x="605012" y="653273"/>
                </a:lnTo>
                <a:cubicBezTo>
                  <a:pt x="662944" y="634499"/>
                  <a:pt x="716852" y="625112"/>
                  <a:pt x="766737" y="625112"/>
                </a:cubicBezTo>
                <a:cubicBezTo>
                  <a:pt x="832178" y="625112"/>
                  <a:pt x="880991" y="637717"/>
                  <a:pt x="913175" y="662928"/>
                </a:cubicBezTo>
                <a:cubicBezTo>
                  <a:pt x="945359" y="688139"/>
                  <a:pt x="961451" y="723274"/>
                  <a:pt x="961451" y="768331"/>
                </a:cubicBezTo>
                <a:cubicBezTo>
                  <a:pt x="961451" y="817144"/>
                  <a:pt x="945627" y="854021"/>
                  <a:pt x="913979" y="878964"/>
                </a:cubicBezTo>
                <a:cubicBezTo>
                  <a:pt x="882332" y="903907"/>
                  <a:pt x="837006" y="916378"/>
                  <a:pt x="778002" y="916378"/>
                </a:cubicBezTo>
                <a:cubicBezTo>
                  <a:pt x="735626" y="916378"/>
                  <a:pt x="685070" y="909405"/>
                  <a:pt x="626334" y="895458"/>
                </a:cubicBezTo>
                <a:cubicBezTo>
                  <a:pt x="567598" y="881512"/>
                  <a:pt x="514897" y="863811"/>
                  <a:pt x="468230" y="842355"/>
                </a:cubicBezTo>
                <a:lnTo>
                  <a:pt x="468230" y="1103046"/>
                </a:lnTo>
                <a:cubicBezTo>
                  <a:pt x="489954" y="1113640"/>
                  <a:pt x="513254" y="1122909"/>
                  <a:pt x="538130" y="1130855"/>
                </a:cubicBezTo>
                <a:lnTo>
                  <a:pt x="601144" y="1146628"/>
                </a:lnTo>
                <a:lnTo>
                  <a:pt x="0" y="114662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 name="Group 58"/>
          <p:cNvGrpSpPr/>
          <p:nvPr/>
        </p:nvGrpSpPr>
        <p:grpSpPr>
          <a:xfrm>
            <a:off x="2952728" y="4929196"/>
            <a:ext cx="4000528" cy="941970"/>
            <a:chOff x="401710" y="4916777"/>
            <a:chExt cx="4000527" cy="752765"/>
          </a:xfrm>
        </p:grpSpPr>
        <p:sp>
          <p:nvSpPr>
            <p:cNvPr id="60" name="TextBox 59"/>
            <p:cNvSpPr txBox="1"/>
            <p:nvPr/>
          </p:nvSpPr>
          <p:spPr>
            <a:xfrm>
              <a:off x="401710" y="4916777"/>
              <a:ext cx="2031324" cy="295148"/>
            </a:xfrm>
            <a:prstGeom prst="rect">
              <a:avLst/>
            </a:prstGeom>
            <a:noFill/>
          </p:spPr>
          <p:txBody>
            <a:bodyPr wrap="none" rtlCol="0">
              <a:spAutoFit/>
            </a:bodyPr>
            <a:lstStyle/>
            <a:p>
              <a:r>
                <a:rPr lang="zh-TW" altLang="en-US" b="1" cap="all" dirty="0" smtClean="0">
                  <a:solidFill>
                    <a:schemeClr val="tx1">
                      <a:lumMod val="50000"/>
                    </a:schemeClr>
                  </a:solidFill>
                  <a:latin typeface="微軟正黑體" pitchFamily="34" charset="-120"/>
                  <a:ea typeface="微軟正黑體" pitchFamily="34" charset="-120"/>
                </a:rPr>
                <a:t>校園性平事件辨識</a:t>
              </a:r>
              <a:endParaRPr lang="en-US" b="1" cap="all" dirty="0">
                <a:solidFill>
                  <a:schemeClr val="tx1">
                    <a:lumMod val="50000"/>
                  </a:schemeClr>
                </a:solidFill>
                <a:latin typeface="微軟正黑體" pitchFamily="34" charset="-120"/>
                <a:ea typeface="微軟正黑體" pitchFamily="34" charset="-120"/>
              </a:endParaRPr>
            </a:p>
          </p:txBody>
        </p:sp>
        <p:sp>
          <p:nvSpPr>
            <p:cNvPr id="94" name="TextBox 93"/>
            <p:cNvSpPr txBox="1"/>
            <p:nvPr/>
          </p:nvSpPr>
          <p:spPr>
            <a:xfrm>
              <a:off x="401710" y="5202225"/>
              <a:ext cx="4000527" cy="467317"/>
            </a:xfrm>
            <a:prstGeom prst="rect">
              <a:avLst/>
            </a:prstGeom>
            <a:noFill/>
          </p:spPr>
          <p:txBody>
            <a:bodyPr wrap="square" rtlCol="0">
              <a:spAutoFit/>
            </a:bodyPr>
            <a:lstStyle/>
            <a:p>
              <a:pPr algn="just"/>
              <a:r>
                <a:rPr lang="zh-TW" altLang="en-US" sz="1600" dirty="0" smtClean="0">
                  <a:solidFill>
                    <a:srgbClr val="002060"/>
                  </a:solidFill>
                  <a:latin typeface="微軟正黑體" pitchFamily="34" charset="-120"/>
                  <a:ea typeface="微軟正黑體" pitchFamily="34" charset="-120"/>
                </a:rPr>
                <a:t>性平事件的要素</a:t>
              </a:r>
              <a:endParaRPr lang="en-US" altLang="zh-TW" sz="1600" dirty="0" smtClean="0">
                <a:solidFill>
                  <a:srgbClr val="002060"/>
                </a:solidFill>
                <a:latin typeface="微軟正黑體" pitchFamily="34" charset="-120"/>
                <a:ea typeface="微軟正黑體" pitchFamily="34" charset="-120"/>
              </a:endParaRPr>
            </a:p>
            <a:p>
              <a:pPr algn="just"/>
              <a:r>
                <a:rPr lang="zh-TW" altLang="en-US" sz="1600" dirty="0" smtClean="0">
                  <a:solidFill>
                    <a:srgbClr val="002060"/>
                  </a:solidFill>
                  <a:latin typeface="微軟正黑體" pitchFamily="34" charset="-120"/>
                  <a:ea typeface="微軟正黑體" pitchFamily="34" charset="-120"/>
                </a:rPr>
                <a:t>你我都是擺渡人</a:t>
              </a:r>
              <a:r>
                <a:rPr lang="en-US" altLang="zh-TW" sz="1600" dirty="0" smtClean="0">
                  <a:solidFill>
                    <a:srgbClr val="002060"/>
                  </a:solidFill>
                  <a:latin typeface="微軟正黑體" pitchFamily="34" charset="-120"/>
                  <a:ea typeface="微軟正黑體" pitchFamily="34" charset="-120"/>
                </a:rPr>
                <a:t>!</a:t>
              </a:r>
              <a:endParaRPr lang="en-US" sz="1600" dirty="0">
                <a:solidFill>
                  <a:srgbClr val="002060"/>
                </a:solidFill>
                <a:latin typeface="微軟正黑體" pitchFamily="34" charset="-120"/>
                <a:ea typeface="微軟正黑體" pitchFamily="34" charset="-120"/>
              </a:endParaRPr>
            </a:p>
          </p:txBody>
        </p:sp>
      </p:grpSp>
      <p:grpSp>
        <p:nvGrpSpPr>
          <p:cNvPr id="3" name="Group 94"/>
          <p:cNvGrpSpPr/>
          <p:nvPr/>
        </p:nvGrpSpPr>
        <p:grpSpPr>
          <a:xfrm>
            <a:off x="2425671" y="3643315"/>
            <a:ext cx="6299549" cy="941963"/>
            <a:chOff x="2131008" y="2141521"/>
            <a:chExt cx="2095648" cy="763223"/>
          </a:xfrm>
        </p:grpSpPr>
        <p:sp>
          <p:nvSpPr>
            <p:cNvPr id="96" name="TextBox 95"/>
            <p:cNvSpPr txBox="1"/>
            <p:nvPr/>
          </p:nvSpPr>
          <p:spPr>
            <a:xfrm>
              <a:off x="2131008" y="2141521"/>
              <a:ext cx="982914" cy="299250"/>
            </a:xfrm>
            <a:prstGeom prst="rect">
              <a:avLst/>
            </a:prstGeom>
            <a:noFill/>
          </p:spPr>
          <p:txBody>
            <a:bodyPr wrap="none" rtlCol="0">
              <a:spAutoFit/>
            </a:bodyPr>
            <a:lstStyle/>
            <a:p>
              <a:r>
                <a:rPr lang="zh-TW" altLang="en-US" b="1" cap="all" dirty="0" smtClean="0">
                  <a:solidFill>
                    <a:schemeClr val="tx1">
                      <a:lumMod val="50000"/>
                    </a:schemeClr>
                  </a:solidFill>
                  <a:latin typeface="微軟正黑體" pitchFamily="34" charset="-120"/>
                  <a:ea typeface="微軟正黑體" pitchFamily="34" charset="-120"/>
                </a:rPr>
                <a:t>性平法的意義與性剝削樣態</a:t>
              </a:r>
              <a:endParaRPr lang="en-US" b="1" cap="all" dirty="0">
                <a:solidFill>
                  <a:schemeClr val="tx1">
                    <a:lumMod val="50000"/>
                  </a:schemeClr>
                </a:solidFill>
                <a:latin typeface="微軟正黑體" pitchFamily="34" charset="-120"/>
                <a:ea typeface="微軟正黑體" pitchFamily="34" charset="-120"/>
              </a:endParaRPr>
            </a:p>
          </p:txBody>
        </p:sp>
        <p:sp>
          <p:nvSpPr>
            <p:cNvPr id="97" name="TextBox 96"/>
            <p:cNvSpPr txBox="1"/>
            <p:nvPr/>
          </p:nvSpPr>
          <p:spPr>
            <a:xfrm>
              <a:off x="2154246" y="2430932"/>
              <a:ext cx="2072410" cy="473812"/>
            </a:xfrm>
            <a:prstGeom prst="rect">
              <a:avLst/>
            </a:prstGeom>
            <a:noFill/>
          </p:spPr>
          <p:txBody>
            <a:bodyPr wrap="square" rtlCol="0">
              <a:spAutoFit/>
            </a:bodyPr>
            <a:lstStyle/>
            <a:p>
              <a:pPr algn="just"/>
              <a:r>
                <a:rPr lang="zh-TW" altLang="en-US" sz="1600" dirty="0" smtClean="0">
                  <a:solidFill>
                    <a:schemeClr val="accent6">
                      <a:lumMod val="75000"/>
                    </a:schemeClr>
                  </a:solidFill>
                  <a:latin typeface="微軟正黑體" pitchFamily="34" charset="-120"/>
                  <a:ea typeface="微軟正黑體" pitchFamily="34" charset="-120"/>
                </a:rPr>
                <a:t>性平法參考</a:t>
              </a:r>
              <a:r>
                <a:rPr lang="zh-TW" altLang="en-US" sz="1600" dirty="0" smtClean="0">
                  <a:solidFill>
                    <a:schemeClr val="accent6">
                      <a:lumMod val="75000"/>
                    </a:schemeClr>
                  </a:solidFill>
                  <a:latin typeface="微軟正黑體" pitchFamily="34" charset="-120"/>
                  <a:ea typeface="微軟正黑體" pitchFamily="34" charset="-120"/>
                  <a:hlinkClick r:id="rId3"/>
                </a:rPr>
                <a:t>網址</a:t>
              </a:r>
              <a:endParaRPr lang="en-US" altLang="zh-TW" sz="1600" dirty="0" smtClean="0">
                <a:solidFill>
                  <a:schemeClr val="accent6">
                    <a:lumMod val="75000"/>
                  </a:schemeClr>
                </a:solidFill>
                <a:latin typeface="微軟正黑體" pitchFamily="34" charset="-120"/>
                <a:ea typeface="微軟正黑體" pitchFamily="34" charset="-120"/>
              </a:endParaRPr>
            </a:p>
            <a:p>
              <a:pPr algn="just"/>
              <a:r>
                <a:rPr lang="zh-TW" altLang="en-US" sz="1600" dirty="0" smtClean="0">
                  <a:solidFill>
                    <a:schemeClr val="accent6">
                      <a:lumMod val="75000"/>
                    </a:schemeClr>
                  </a:solidFill>
                  <a:latin typeface="微軟正黑體" pitchFamily="34" charset="-120"/>
                  <a:ea typeface="微軟正黑體" pitchFamily="34" charset="-120"/>
                </a:rPr>
                <a:t>教育部</a:t>
              </a:r>
              <a:r>
                <a:rPr lang="zh-TW" altLang="en-US" sz="1600" dirty="0" smtClean="0">
                  <a:solidFill>
                    <a:schemeClr val="accent6">
                      <a:lumMod val="75000"/>
                    </a:schemeClr>
                  </a:solidFill>
                  <a:latin typeface="微軟正黑體" pitchFamily="34" charset="-120"/>
                  <a:ea typeface="微軟正黑體" pitchFamily="34" charset="-120"/>
                  <a:hlinkClick r:id="rId4"/>
                </a:rPr>
                <a:t>說明</a:t>
              </a:r>
              <a:r>
                <a:rPr lang="zh-TW" altLang="en-US" sz="1600" dirty="0" smtClean="0">
                  <a:solidFill>
                    <a:schemeClr val="accent6">
                      <a:lumMod val="75000"/>
                    </a:schemeClr>
                  </a:solidFill>
                  <a:latin typeface="微軟正黑體" pitchFamily="34" charset="-120"/>
                  <a:ea typeface="微軟正黑體" pitchFamily="34" charset="-120"/>
                </a:rPr>
                <a:t> 、</a:t>
              </a:r>
              <a:r>
                <a:rPr lang="zh-TW" altLang="en-US" sz="1600" dirty="0" smtClean="0">
                  <a:solidFill>
                    <a:schemeClr val="accent6">
                      <a:lumMod val="75000"/>
                    </a:schemeClr>
                  </a:solidFill>
                  <a:latin typeface="微軟正黑體" pitchFamily="34" charset="-120"/>
                  <a:ea typeface="微軟正黑體" pitchFamily="34" charset="-120"/>
                  <a:hlinkClick r:id="rId5"/>
                </a:rPr>
                <a:t>影片</a:t>
              </a:r>
              <a:endParaRPr lang="en-US" sz="1600" dirty="0">
                <a:solidFill>
                  <a:schemeClr val="accent6">
                    <a:lumMod val="75000"/>
                  </a:schemeClr>
                </a:solidFill>
                <a:latin typeface="微軟正黑體" pitchFamily="34" charset="-120"/>
                <a:ea typeface="微軟正黑體" pitchFamily="34" charset="-120"/>
              </a:endParaRPr>
            </a:p>
          </p:txBody>
        </p:sp>
      </p:grpSp>
      <p:sp>
        <p:nvSpPr>
          <p:cNvPr id="99" name="TextBox 98"/>
          <p:cNvSpPr txBox="1"/>
          <p:nvPr/>
        </p:nvSpPr>
        <p:spPr>
          <a:xfrm>
            <a:off x="7029465" y="3714752"/>
            <a:ext cx="2031325" cy="369332"/>
          </a:xfrm>
          <a:prstGeom prst="rect">
            <a:avLst/>
          </a:prstGeom>
          <a:noFill/>
        </p:spPr>
        <p:txBody>
          <a:bodyPr wrap="none" rtlCol="0">
            <a:spAutoFit/>
          </a:bodyPr>
          <a:lstStyle/>
          <a:p>
            <a:r>
              <a:rPr lang="zh-TW" altLang="en-US" b="1" cap="all" dirty="0" smtClean="0">
                <a:solidFill>
                  <a:schemeClr val="tx1">
                    <a:lumMod val="50000"/>
                  </a:schemeClr>
                </a:solidFill>
                <a:latin typeface="微軟正黑體" pitchFamily="34" charset="-120"/>
                <a:ea typeface="微軟正黑體" pitchFamily="34" charset="-120"/>
              </a:rPr>
              <a:t>校園性平事件流程</a:t>
            </a:r>
            <a:endParaRPr lang="en-US" b="1" cap="all" dirty="0">
              <a:solidFill>
                <a:schemeClr val="tx1">
                  <a:lumMod val="50000"/>
                </a:schemeClr>
              </a:solidFill>
              <a:latin typeface="微軟正黑體" pitchFamily="34" charset="-120"/>
              <a:ea typeface="微軟正黑體" pitchFamily="34" charset="-120"/>
            </a:endParaRPr>
          </a:p>
        </p:txBody>
      </p:sp>
      <p:sp>
        <p:nvSpPr>
          <p:cNvPr id="102" name="TextBox 101"/>
          <p:cNvSpPr txBox="1"/>
          <p:nvPr/>
        </p:nvSpPr>
        <p:spPr>
          <a:xfrm>
            <a:off x="3340093" y="1420799"/>
            <a:ext cx="3858749" cy="646331"/>
          </a:xfrm>
          <a:prstGeom prst="rect">
            <a:avLst/>
          </a:prstGeom>
          <a:noFill/>
        </p:spPr>
        <p:txBody>
          <a:bodyPr wrap="none" rtlCol="0">
            <a:spAutoFit/>
          </a:bodyPr>
          <a:lstStyle/>
          <a:p>
            <a:r>
              <a:rPr lang="zh-TW" altLang="en-US" sz="3600" b="1" cap="all" dirty="0" smtClean="0">
                <a:solidFill>
                  <a:schemeClr val="tx1">
                    <a:lumMod val="50000"/>
                  </a:schemeClr>
                </a:solidFill>
                <a:latin typeface="微軟正黑體" pitchFamily="34" charset="-120"/>
                <a:ea typeface="微軟正黑體" pitchFamily="34" charset="-120"/>
              </a:rPr>
              <a:t>老師可以怎麼做</a:t>
            </a:r>
            <a:r>
              <a:rPr lang="en-US" altLang="zh-TW" sz="3600" b="1" cap="all" dirty="0" smtClean="0">
                <a:solidFill>
                  <a:schemeClr val="tx1">
                    <a:lumMod val="50000"/>
                  </a:schemeClr>
                </a:solidFill>
                <a:latin typeface="微軟正黑體" pitchFamily="34" charset="-120"/>
                <a:ea typeface="微軟正黑體" pitchFamily="34" charset="-120"/>
              </a:rPr>
              <a:t>??</a:t>
            </a:r>
            <a:endParaRPr lang="en-US" sz="3600" b="1" cap="all" dirty="0">
              <a:solidFill>
                <a:schemeClr val="tx1">
                  <a:lumMod val="50000"/>
                </a:schemeClr>
              </a:solidFill>
              <a:latin typeface="微軟正黑體" pitchFamily="34" charset="-120"/>
              <a:ea typeface="微軟正黑體" pitchFamily="34" charset="-120"/>
            </a:endParaRPr>
          </a:p>
        </p:txBody>
      </p:sp>
      <p:sp>
        <p:nvSpPr>
          <p:cNvPr id="105" name="TextBox 104"/>
          <p:cNvSpPr txBox="1"/>
          <p:nvPr/>
        </p:nvSpPr>
        <p:spPr>
          <a:xfrm>
            <a:off x="7302516" y="4975236"/>
            <a:ext cx="2031325" cy="369332"/>
          </a:xfrm>
          <a:prstGeom prst="rect">
            <a:avLst/>
          </a:prstGeom>
          <a:noFill/>
        </p:spPr>
        <p:txBody>
          <a:bodyPr wrap="none" rtlCol="0">
            <a:spAutoFit/>
          </a:bodyPr>
          <a:lstStyle/>
          <a:p>
            <a:r>
              <a:rPr lang="zh-TW" altLang="en-US" b="1" cap="all" dirty="0" smtClean="0">
                <a:solidFill>
                  <a:schemeClr val="tx1">
                    <a:lumMod val="50000"/>
                  </a:schemeClr>
                </a:solidFill>
                <a:latin typeface="微軟正黑體" pitchFamily="34" charset="-120"/>
                <a:ea typeface="微軟正黑體" pitchFamily="34" charset="-120"/>
              </a:rPr>
              <a:t>從錯誤中學習性平</a:t>
            </a:r>
            <a:endParaRPr lang="en-US" b="1" cap="all" dirty="0">
              <a:solidFill>
                <a:schemeClr val="tx1">
                  <a:lumMod val="50000"/>
                </a:schemeClr>
              </a:solidFill>
              <a:latin typeface="微軟正黑體" pitchFamily="34" charset="-120"/>
              <a:ea typeface="微軟正黑體" pitchFamily="34" charset="-120"/>
            </a:endParaRPr>
          </a:p>
        </p:txBody>
      </p:sp>
      <p:sp>
        <p:nvSpPr>
          <p:cNvPr id="42" name="TextBox 93"/>
          <p:cNvSpPr txBox="1"/>
          <p:nvPr/>
        </p:nvSpPr>
        <p:spPr>
          <a:xfrm>
            <a:off x="7410465" y="5307027"/>
            <a:ext cx="2571768" cy="584775"/>
          </a:xfrm>
          <a:prstGeom prst="rect">
            <a:avLst/>
          </a:prstGeom>
          <a:noFill/>
        </p:spPr>
        <p:txBody>
          <a:bodyPr wrap="square" rtlCol="0">
            <a:spAutoFit/>
          </a:bodyPr>
          <a:lstStyle/>
          <a:p>
            <a:pPr algn="just"/>
            <a:r>
              <a:rPr lang="zh-TW" altLang="en-US" sz="1600" dirty="0" smtClean="0">
                <a:solidFill>
                  <a:srgbClr val="002060"/>
                </a:solidFill>
                <a:latin typeface="微軟正黑體" pitchFamily="34" charset="-120"/>
                <a:ea typeface="微軟正黑體" pitchFamily="34" charset="-120"/>
              </a:rPr>
              <a:t>教職員工事例討論</a:t>
            </a:r>
            <a:endParaRPr lang="en-US" altLang="zh-TW" sz="1600" dirty="0" smtClean="0">
              <a:solidFill>
                <a:srgbClr val="002060"/>
              </a:solidFill>
              <a:latin typeface="微軟正黑體" pitchFamily="34" charset="-120"/>
              <a:ea typeface="微軟正黑體" pitchFamily="34" charset="-120"/>
            </a:endParaRPr>
          </a:p>
          <a:p>
            <a:pPr algn="just"/>
            <a:r>
              <a:rPr lang="zh-TW" altLang="en-US" sz="1600" dirty="0" smtClean="0">
                <a:solidFill>
                  <a:srgbClr val="002060"/>
                </a:solidFill>
                <a:latin typeface="微軟正黑體" pitchFamily="34" charset="-120"/>
                <a:ea typeface="微軟正黑體" pitchFamily="34" charset="-120"/>
              </a:rPr>
              <a:t>學生是洪水猛獸乎</a:t>
            </a:r>
            <a:r>
              <a:rPr lang="en-US" altLang="zh-TW" sz="1600" dirty="0" smtClean="0">
                <a:solidFill>
                  <a:srgbClr val="002060"/>
                </a:solidFill>
                <a:latin typeface="微軟正黑體" pitchFamily="34" charset="-120"/>
                <a:ea typeface="微軟正黑體" pitchFamily="34" charset="-120"/>
              </a:rPr>
              <a:t>?</a:t>
            </a:r>
            <a:endParaRPr lang="en-US" sz="1600" dirty="0">
              <a:solidFill>
                <a:srgbClr val="002060"/>
              </a:solidFill>
              <a:latin typeface="微軟正黑體" pitchFamily="34" charset="-120"/>
              <a:ea typeface="微軟正黑體" pitchFamily="34" charset="-120"/>
            </a:endParaRPr>
          </a:p>
        </p:txBody>
      </p:sp>
      <p:sp>
        <p:nvSpPr>
          <p:cNvPr id="43" name="TextBox 93"/>
          <p:cNvSpPr txBox="1"/>
          <p:nvPr/>
        </p:nvSpPr>
        <p:spPr>
          <a:xfrm>
            <a:off x="7099315" y="4059242"/>
            <a:ext cx="2762312" cy="584775"/>
          </a:xfrm>
          <a:prstGeom prst="rect">
            <a:avLst/>
          </a:prstGeom>
          <a:noFill/>
        </p:spPr>
        <p:txBody>
          <a:bodyPr wrap="square" rtlCol="0">
            <a:spAutoFit/>
          </a:bodyPr>
          <a:lstStyle/>
          <a:p>
            <a:pPr algn="just"/>
            <a:r>
              <a:rPr lang="zh-TW" altLang="en-US" sz="1600" dirty="0" smtClean="0">
                <a:solidFill>
                  <a:srgbClr val="002060"/>
                </a:solidFill>
                <a:latin typeface="微軟正黑體" pitchFamily="34" charset="-120"/>
                <a:ea typeface="微軟正黑體" pitchFamily="34" charset="-120"/>
              </a:rPr>
              <a:t>通報</a:t>
            </a:r>
            <a:r>
              <a:rPr lang="en-US" altLang="zh-TW" sz="1600" dirty="0" smtClean="0">
                <a:solidFill>
                  <a:srgbClr val="002060"/>
                </a:solidFill>
                <a:latin typeface="微軟正黑體" pitchFamily="34" charset="-120"/>
                <a:ea typeface="微軟正黑體" pitchFamily="34" charset="-120"/>
              </a:rPr>
              <a:t>?</a:t>
            </a:r>
            <a:r>
              <a:rPr lang="zh-TW" altLang="en-US" sz="1600" dirty="0" smtClean="0">
                <a:solidFill>
                  <a:srgbClr val="002060"/>
                </a:solidFill>
                <a:latin typeface="微軟正黑體" pitchFamily="34" charset="-120"/>
                <a:ea typeface="微軟正黑體" pitchFamily="34" charset="-120"/>
              </a:rPr>
              <a:t>收案</a:t>
            </a:r>
            <a:r>
              <a:rPr lang="en-US" altLang="zh-TW" sz="1600" dirty="0" smtClean="0">
                <a:solidFill>
                  <a:srgbClr val="002060"/>
                </a:solidFill>
                <a:latin typeface="微軟正黑體" pitchFamily="34" charset="-120"/>
                <a:ea typeface="微軟正黑體" pitchFamily="34" charset="-120"/>
              </a:rPr>
              <a:t>?</a:t>
            </a:r>
            <a:r>
              <a:rPr lang="zh-TW" altLang="en-US" sz="1600" dirty="0" smtClean="0">
                <a:solidFill>
                  <a:srgbClr val="002060"/>
                </a:solidFill>
                <a:latin typeface="微軟正黑體" pitchFamily="34" charset="-120"/>
                <a:ea typeface="微軟正黑體" pitchFamily="34" charset="-120"/>
              </a:rPr>
              <a:t>受理</a:t>
            </a:r>
            <a:r>
              <a:rPr lang="en-US" altLang="zh-TW" sz="1600" dirty="0" smtClean="0">
                <a:solidFill>
                  <a:srgbClr val="002060"/>
                </a:solidFill>
                <a:latin typeface="微軟正黑體" pitchFamily="34" charset="-120"/>
                <a:ea typeface="微軟正黑體" pitchFamily="34" charset="-120"/>
              </a:rPr>
              <a:t>?</a:t>
            </a:r>
          </a:p>
          <a:p>
            <a:pPr algn="just"/>
            <a:r>
              <a:rPr lang="zh-TW" altLang="en-US" sz="1600" dirty="0" smtClean="0">
                <a:solidFill>
                  <a:srgbClr val="002060"/>
                </a:solidFill>
                <a:latin typeface="微軟正黑體" pitchFamily="34" charset="-120"/>
                <a:ea typeface="微軟正黑體" pitchFamily="34" charset="-120"/>
              </a:rPr>
              <a:t>校園性平懶人包</a:t>
            </a:r>
            <a:r>
              <a:rPr lang="en-US" altLang="zh-TW" sz="1600" dirty="0" smtClean="0">
                <a:solidFill>
                  <a:srgbClr val="002060"/>
                </a:solidFill>
                <a:latin typeface="微軟正黑體" pitchFamily="34" charset="-120"/>
                <a:ea typeface="微軟正黑體" pitchFamily="34" charset="-120"/>
              </a:rPr>
              <a:t>!</a:t>
            </a:r>
            <a:endParaRPr lang="en-US" sz="1600" dirty="0">
              <a:solidFill>
                <a:srgbClr val="002060"/>
              </a:solidFill>
              <a:latin typeface="微軟正黑體" pitchFamily="34" charset="-120"/>
              <a:ea typeface="微軟正黑體" pitchFamily="34" charset="-120"/>
            </a:endParaRPr>
          </a:p>
        </p:txBody>
      </p:sp>
      <p:sp>
        <p:nvSpPr>
          <p:cNvPr id="54" name="TextBox 93"/>
          <p:cNvSpPr txBox="1"/>
          <p:nvPr/>
        </p:nvSpPr>
        <p:spPr>
          <a:xfrm>
            <a:off x="3505193" y="2262179"/>
            <a:ext cx="4953035" cy="954107"/>
          </a:xfrm>
          <a:prstGeom prst="rect">
            <a:avLst/>
          </a:prstGeom>
          <a:noFill/>
        </p:spPr>
        <p:txBody>
          <a:bodyPr wrap="square" rtlCol="0">
            <a:spAutoFit/>
          </a:bodyPr>
          <a:lstStyle/>
          <a:p>
            <a:pPr algn="just"/>
            <a:r>
              <a:rPr lang="zh-TW" altLang="en-US" sz="2800" dirty="0" smtClean="0">
                <a:solidFill>
                  <a:srgbClr val="002060"/>
                </a:solidFill>
                <a:latin typeface="微軟正黑體" pitchFamily="34" charset="-120"/>
                <a:ea typeface="微軟正黑體" pitchFamily="34" charset="-120"/>
              </a:rPr>
              <a:t>校園性平教機智</a:t>
            </a:r>
            <a:endParaRPr lang="en-US" altLang="zh-TW" sz="2800" dirty="0" smtClean="0">
              <a:solidFill>
                <a:srgbClr val="002060"/>
              </a:solidFill>
              <a:latin typeface="微軟正黑體" pitchFamily="34" charset="-120"/>
              <a:ea typeface="微軟正黑體" pitchFamily="34" charset="-120"/>
            </a:endParaRPr>
          </a:p>
          <a:p>
            <a:pPr algn="just"/>
            <a:r>
              <a:rPr lang="zh-TW" altLang="en-US" sz="2800" dirty="0" smtClean="0">
                <a:solidFill>
                  <a:srgbClr val="002060"/>
                </a:solidFill>
                <a:latin typeface="微軟正黑體" pitchFamily="34" charset="-120"/>
                <a:ea typeface="微軟正黑體" pitchFamily="34" charset="-120"/>
              </a:rPr>
              <a:t>課堂風景百百款</a:t>
            </a:r>
            <a:r>
              <a:rPr lang="en-US" altLang="zh-TW" sz="2800" dirty="0" smtClean="0">
                <a:solidFill>
                  <a:srgbClr val="002060"/>
                </a:solidFill>
                <a:latin typeface="微軟正黑體" pitchFamily="34" charset="-120"/>
                <a:ea typeface="微軟正黑體" pitchFamily="34" charset="-120"/>
              </a:rPr>
              <a:t>!</a:t>
            </a:r>
            <a:endParaRPr lang="en-US" sz="2800" dirty="0">
              <a:solidFill>
                <a:srgbClr val="002060"/>
              </a:solidFill>
              <a:latin typeface="微軟正黑體" pitchFamily="34" charset="-120"/>
              <a:ea typeface="微軟正黑體" pitchFamily="34" charset="-120"/>
            </a:endParaRPr>
          </a:p>
        </p:txBody>
      </p:sp>
    </p:spTree>
    <p:extLst>
      <p:ext uri="{BB962C8B-B14F-4D97-AF65-F5344CB8AC3E}">
        <p14:creationId xmlns:p14="http://schemas.microsoft.com/office/powerpoint/2010/main" xmlns="" val="4247438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標題 2"/>
          <p:cNvSpPr>
            <a:spLocks noGrp="1"/>
          </p:cNvSpPr>
          <p:nvPr>
            <p:ph type="title"/>
          </p:nvPr>
        </p:nvSpPr>
        <p:spPr/>
        <p:txBody>
          <a:bodyPr>
            <a:normAutofit/>
          </a:bodyPr>
          <a:lstStyle/>
          <a:p>
            <a:r>
              <a:rPr lang="zh-TW" altLang="en-US" b="1" dirty="0" smtClean="0">
                <a:latin typeface="微軟正黑體" pitchFamily="34" charset="-120"/>
                <a:ea typeface="微軟正黑體" pitchFamily="34" charset="-120"/>
              </a:rPr>
              <a:t>教學風景百樣態       </a:t>
            </a:r>
          </a:p>
        </p:txBody>
      </p:sp>
      <p:sp>
        <p:nvSpPr>
          <p:cNvPr id="46082" name="內容版面配置區 1"/>
          <p:cNvSpPr>
            <a:spLocks noGrp="1"/>
          </p:cNvSpPr>
          <p:nvPr>
            <p:ph idx="4294967295"/>
          </p:nvPr>
        </p:nvSpPr>
        <p:spPr>
          <a:xfrm>
            <a:off x="1511300" y="1589088"/>
            <a:ext cx="11239500" cy="4214812"/>
          </a:xfrm>
        </p:spPr>
        <p:txBody>
          <a:bodyPr>
            <a:normAutofit/>
          </a:bodyPr>
          <a:lstStyle/>
          <a:p>
            <a:r>
              <a:rPr lang="zh-TW" altLang="en-US" sz="3600" dirty="0" smtClean="0">
                <a:solidFill>
                  <a:schemeClr val="tx2"/>
                </a:solidFill>
                <a:latin typeface="微軟正黑體" pitchFamily="34" charset="-120"/>
                <a:ea typeface="微軟正黑體" pitchFamily="34" charset="-120"/>
              </a:rPr>
              <a:t>出口成</a:t>
            </a:r>
            <a:r>
              <a:rPr lang="zh-TW" altLang="en-US" sz="3600" dirty="0" smtClean="0">
                <a:solidFill>
                  <a:srgbClr val="00B0F0"/>
                </a:solidFill>
                <a:latin typeface="微軟正黑體" pitchFamily="34" charset="-120"/>
                <a:ea typeface="微軟正黑體" pitchFamily="34" charset="-120"/>
              </a:rPr>
              <a:t>性</a:t>
            </a:r>
            <a:r>
              <a:rPr lang="zh-TW" altLang="en-US" sz="3600" dirty="0" smtClean="0">
                <a:solidFill>
                  <a:schemeClr val="tx2"/>
                </a:solidFill>
                <a:latin typeface="微軟正黑體" pitchFamily="34" charset="-120"/>
                <a:ea typeface="微軟正黑體" pitchFamily="34" charset="-120"/>
              </a:rPr>
              <a:t>的發語詞</a:t>
            </a:r>
            <a:endParaRPr lang="en-US" altLang="zh-TW" sz="3600" dirty="0" smtClean="0">
              <a:solidFill>
                <a:schemeClr val="tx2"/>
              </a:solidFill>
              <a:latin typeface="微軟正黑體" pitchFamily="34" charset="-120"/>
              <a:ea typeface="微軟正黑體" pitchFamily="34" charset="-120"/>
            </a:endParaRPr>
          </a:p>
          <a:p>
            <a:r>
              <a:rPr lang="zh-TW" altLang="en-US" sz="3600" dirty="0" smtClean="0">
                <a:solidFill>
                  <a:schemeClr val="tx2"/>
                </a:solidFill>
                <a:latin typeface="微軟正黑體" pitchFamily="34" charset="-120"/>
                <a:ea typeface="微軟正黑體" pitchFamily="34" charset="-120"/>
              </a:rPr>
              <a:t>隨時都能興奮的</a:t>
            </a:r>
            <a:r>
              <a:rPr lang="zh-TW" altLang="en-US" sz="3600" dirty="0" smtClean="0">
                <a:solidFill>
                  <a:srgbClr val="00B0F0"/>
                </a:solidFill>
                <a:latin typeface="微軟正黑體" pitchFamily="34" charset="-120"/>
                <a:ea typeface="微軟正黑體" pitchFamily="34" charset="-120"/>
              </a:rPr>
              <a:t>黃腔</a:t>
            </a:r>
            <a:endParaRPr lang="en-US" altLang="zh-TW" sz="3600" dirty="0" smtClean="0">
              <a:solidFill>
                <a:srgbClr val="00B0F0"/>
              </a:solidFill>
              <a:latin typeface="微軟正黑體" pitchFamily="34" charset="-120"/>
              <a:ea typeface="微軟正黑體" pitchFamily="34" charset="-120"/>
            </a:endParaRPr>
          </a:p>
          <a:p>
            <a:r>
              <a:rPr lang="zh-TW" altLang="en-US" sz="3600" dirty="0" smtClean="0">
                <a:solidFill>
                  <a:srgbClr val="00B0F0"/>
                </a:solidFill>
                <a:latin typeface="微軟正黑體" pitchFamily="34" charset="-120"/>
                <a:ea typeface="微軟正黑體" pitchFamily="34" charset="-120"/>
              </a:rPr>
              <a:t>挑剔</a:t>
            </a:r>
            <a:r>
              <a:rPr lang="zh-TW" altLang="en-US" sz="3600" dirty="0" smtClean="0">
                <a:solidFill>
                  <a:schemeClr val="tx2"/>
                </a:solidFill>
                <a:latin typeface="微軟正黑體" pitchFamily="34" charset="-120"/>
                <a:ea typeface="微軟正黑體" pitchFamily="34" charset="-120"/>
              </a:rPr>
              <a:t>老師的舉例或示範</a:t>
            </a:r>
            <a:endParaRPr lang="en-US" altLang="zh-TW" sz="3600" dirty="0" smtClean="0">
              <a:solidFill>
                <a:schemeClr val="tx2"/>
              </a:solidFill>
              <a:latin typeface="微軟正黑體" pitchFamily="34" charset="-120"/>
              <a:ea typeface="微軟正黑體" pitchFamily="34" charset="-120"/>
            </a:endParaRPr>
          </a:p>
          <a:p>
            <a:r>
              <a:rPr lang="zh-TW" altLang="en-US" sz="3600" dirty="0" smtClean="0">
                <a:solidFill>
                  <a:schemeClr val="tx2"/>
                </a:solidFill>
                <a:latin typeface="微軟正黑體" pitchFamily="34" charset="-120"/>
                <a:ea typeface="微軟正黑體" pitchFamily="34" charset="-120"/>
              </a:rPr>
              <a:t>帶頭</a:t>
            </a:r>
            <a:r>
              <a:rPr lang="zh-TW" altLang="en-US" sz="3600" dirty="0" smtClean="0">
                <a:solidFill>
                  <a:srgbClr val="00B0F0"/>
                </a:solidFill>
                <a:latin typeface="微軟正黑體" pitchFamily="34" charset="-120"/>
                <a:ea typeface="微軟正黑體" pitchFamily="34" charset="-120"/>
              </a:rPr>
              <a:t>嬉戲</a:t>
            </a:r>
            <a:endParaRPr lang="en-US" altLang="zh-TW" sz="3600" dirty="0" smtClean="0">
              <a:solidFill>
                <a:srgbClr val="00B0F0"/>
              </a:solidFill>
              <a:latin typeface="微軟正黑體" pitchFamily="34" charset="-120"/>
              <a:ea typeface="微軟正黑體" pitchFamily="34" charset="-120"/>
            </a:endParaRPr>
          </a:p>
          <a:p>
            <a:r>
              <a:rPr lang="zh-TW" altLang="en-US" sz="3600" dirty="0" smtClean="0">
                <a:solidFill>
                  <a:schemeClr val="tx2"/>
                </a:solidFill>
                <a:latin typeface="微軟正黑體" pitchFamily="34" charset="-120"/>
                <a:ea typeface="微軟正黑體" pitchFamily="34" charset="-120"/>
              </a:rPr>
              <a:t>集體</a:t>
            </a:r>
            <a:r>
              <a:rPr lang="zh-TW" altLang="en-US" sz="3600" dirty="0" smtClean="0">
                <a:solidFill>
                  <a:srgbClr val="00B0F0"/>
                </a:solidFill>
                <a:latin typeface="微軟正黑體" pitchFamily="34" charset="-120"/>
                <a:ea typeface="微軟正黑體" pitchFamily="34" charset="-120"/>
              </a:rPr>
              <a:t>惡作劇</a:t>
            </a:r>
            <a:endParaRPr lang="en-US" altLang="zh-TW" sz="3600" dirty="0" smtClean="0">
              <a:solidFill>
                <a:srgbClr val="00B0F0"/>
              </a:solidFill>
              <a:latin typeface="微軟正黑體" pitchFamily="34" charset="-120"/>
              <a:ea typeface="微軟正黑體" pitchFamily="34" charset="-120"/>
            </a:endParaRPr>
          </a:p>
        </p:txBody>
      </p:sp>
      <p:sp>
        <p:nvSpPr>
          <p:cNvPr id="5" name="矩形 4"/>
          <p:cNvSpPr/>
          <p:nvPr/>
        </p:nvSpPr>
        <p:spPr>
          <a:xfrm>
            <a:off x="952465" y="4646622"/>
            <a:ext cx="9842536" cy="1631216"/>
          </a:xfrm>
          <a:prstGeom prst="rect">
            <a:avLst/>
          </a:prstGeom>
        </p:spPr>
        <p:txBody>
          <a:bodyPr wrap="square">
            <a:spAutoFit/>
          </a:bodyPr>
          <a:lstStyle/>
          <a:p>
            <a:pPr>
              <a:buFont typeface="Wingdings" pitchFamily="2" charset="2"/>
              <a:buChar char="Ø"/>
            </a:pPr>
            <a:r>
              <a:rPr lang="zh-TW" altLang="en-US" sz="2800" b="1" dirty="0" smtClean="0">
                <a:solidFill>
                  <a:srgbClr val="00B050"/>
                </a:solidFill>
                <a:latin typeface="微軟正黑體" pitchFamily="34" charset="-120"/>
                <a:ea typeface="微軟正黑體" pitchFamily="34" charset="-120"/>
              </a:rPr>
              <a:t>不動怒、不動手、不隨之起舞</a:t>
            </a:r>
            <a:r>
              <a:rPr lang="zh-TW" altLang="en-US" sz="2800" dirty="0" smtClean="0">
                <a:solidFill>
                  <a:srgbClr val="FF0000"/>
                </a:solidFill>
                <a:latin typeface="微軟正黑體" pitchFamily="34" charset="-120"/>
                <a:ea typeface="微軟正黑體" pitchFamily="34" charset="-120"/>
              </a:rPr>
              <a:t>。</a:t>
            </a:r>
            <a:endParaRPr lang="en-US" altLang="zh-TW" sz="2800" dirty="0" smtClean="0">
              <a:solidFill>
                <a:srgbClr val="FF0000"/>
              </a:solidFill>
              <a:latin typeface="微軟正黑體" pitchFamily="34" charset="-120"/>
              <a:ea typeface="微軟正黑體" pitchFamily="34" charset="-120"/>
            </a:endParaRPr>
          </a:p>
          <a:p>
            <a:pPr>
              <a:buFont typeface="Wingdings" pitchFamily="2" charset="2"/>
              <a:buChar char="Ø"/>
            </a:pPr>
            <a:r>
              <a:rPr lang="zh-TW" altLang="en-US" sz="3600" dirty="0" smtClean="0">
                <a:solidFill>
                  <a:srgbClr val="FF0000"/>
                </a:solidFill>
                <a:latin typeface="微軟正黑體" pitchFamily="34" charset="-120"/>
                <a:ea typeface="微軟正黑體" pitchFamily="34" charset="-120"/>
              </a:rPr>
              <a:t>冷靜表達</a:t>
            </a:r>
            <a:r>
              <a:rPr lang="en-US" altLang="zh-TW" sz="3600" dirty="0" smtClean="0">
                <a:solidFill>
                  <a:srgbClr val="FF0000"/>
                </a:solidFill>
                <a:latin typeface="微軟正黑體" pitchFamily="34" charset="-120"/>
                <a:ea typeface="微軟正黑體" pitchFamily="34" charset="-120"/>
              </a:rPr>
              <a:t>(</a:t>
            </a:r>
            <a:r>
              <a:rPr lang="zh-TW" altLang="en-US" sz="3600" dirty="0" smtClean="0">
                <a:solidFill>
                  <a:srgbClr val="FF0000"/>
                </a:solidFill>
                <a:latin typeface="微軟正黑體" pitchFamily="34" charset="-120"/>
                <a:ea typeface="微軟正黑體" pitchFamily="34" charset="-120"/>
              </a:rPr>
              <a:t>教學者現在情緒</a:t>
            </a:r>
            <a:r>
              <a:rPr lang="en-US" altLang="zh-TW" sz="3600" dirty="0" smtClean="0">
                <a:solidFill>
                  <a:srgbClr val="FF0000"/>
                </a:solidFill>
                <a:latin typeface="微軟正黑體" pitchFamily="34" charset="-120"/>
                <a:ea typeface="微軟正黑體" pitchFamily="34" charset="-120"/>
              </a:rPr>
              <a:t>)</a:t>
            </a:r>
            <a:r>
              <a:rPr lang="zh-TW" altLang="en-US" sz="3600" dirty="0" smtClean="0">
                <a:solidFill>
                  <a:srgbClr val="FF0000"/>
                </a:solidFill>
                <a:latin typeface="微軟正黑體" pitchFamily="34" charset="-120"/>
                <a:ea typeface="微軟正黑體" pitchFamily="34" charset="-120"/>
              </a:rPr>
              <a:t>、冷處理</a:t>
            </a:r>
            <a:r>
              <a:rPr lang="en-US" altLang="zh-TW" sz="3600" dirty="0" smtClean="0">
                <a:solidFill>
                  <a:srgbClr val="FF0000"/>
                </a:solidFill>
                <a:latin typeface="微軟正黑體" pitchFamily="34" charset="-120"/>
                <a:ea typeface="微軟正黑體" pitchFamily="34" charset="-120"/>
              </a:rPr>
              <a:t>(</a:t>
            </a:r>
            <a:r>
              <a:rPr lang="zh-TW" altLang="en-US" sz="3600" dirty="0" smtClean="0">
                <a:solidFill>
                  <a:srgbClr val="916037"/>
                </a:solidFill>
                <a:latin typeface="微軟正黑體" pitchFamily="34" charset="-120"/>
                <a:ea typeface="微軟正黑體" pitchFamily="34" charset="-120"/>
              </a:rPr>
              <a:t>給面子</a:t>
            </a:r>
            <a:r>
              <a:rPr lang="en-US" altLang="zh-TW" sz="3600" dirty="0" smtClean="0">
                <a:solidFill>
                  <a:srgbClr val="FF0000"/>
                </a:solidFill>
                <a:latin typeface="微軟正黑體" pitchFamily="34" charset="-120"/>
                <a:ea typeface="微軟正黑體" pitchFamily="34" charset="-120"/>
              </a:rPr>
              <a:t>)</a:t>
            </a:r>
            <a:r>
              <a:rPr lang="zh-TW" altLang="en-US" sz="3600" dirty="0" smtClean="0">
                <a:solidFill>
                  <a:srgbClr val="FF0000"/>
                </a:solidFill>
                <a:latin typeface="微軟正黑體" pitchFamily="34" charset="-120"/>
                <a:ea typeface="微軟正黑體" pitchFamily="34" charset="-120"/>
              </a:rPr>
              <a:t>、最後才是說規則</a:t>
            </a:r>
            <a:r>
              <a:rPr lang="en-US" altLang="zh-TW" sz="3600" dirty="0" smtClean="0">
                <a:solidFill>
                  <a:srgbClr val="FF0000"/>
                </a:solidFill>
                <a:latin typeface="微軟正黑體" pitchFamily="34" charset="-120"/>
                <a:ea typeface="微軟正黑體" pitchFamily="34" charset="-120"/>
              </a:rPr>
              <a:t>(</a:t>
            </a:r>
            <a:r>
              <a:rPr lang="zh-TW" altLang="en-US" sz="3600" dirty="0" smtClean="0">
                <a:solidFill>
                  <a:srgbClr val="916037"/>
                </a:solidFill>
                <a:latin typeface="微軟正黑體" pitchFamily="34" charset="-120"/>
                <a:ea typeface="微軟正黑體" pitchFamily="34" charset="-120"/>
              </a:rPr>
              <a:t>學長大</a:t>
            </a:r>
            <a:r>
              <a:rPr lang="en-US" altLang="zh-TW" sz="3600" dirty="0" smtClean="0">
                <a:solidFill>
                  <a:srgbClr val="FF0000"/>
                </a:solidFill>
                <a:latin typeface="微軟正黑體" pitchFamily="34" charset="-120"/>
                <a:ea typeface="微軟正黑體" pitchFamily="34" charset="-120"/>
              </a:rPr>
              <a:t>)</a:t>
            </a:r>
            <a:r>
              <a:rPr lang="zh-TW" altLang="en-US" sz="3600" dirty="0" smtClean="0">
                <a:solidFill>
                  <a:srgbClr val="FF0000"/>
                </a:solidFill>
                <a:latin typeface="微軟正黑體" pitchFamily="34" charset="-120"/>
                <a:ea typeface="微軟正黑體" pitchFamily="34" charset="-120"/>
              </a:rPr>
              <a:t>。</a:t>
            </a:r>
            <a:endParaRPr lang="en-US" altLang="zh-TW" sz="3600" dirty="0" smtClean="0">
              <a:solidFill>
                <a:srgbClr val="FF0000"/>
              </a:solidFill>
              <a:latin typeface="微軟正黑體" pitchFamily="34" charset="-120"/>
              <a:ea typeface="微軟正黑體" pitchFamily="34" charset="-120"/>
            </a:endParaRPr>
          </a:p>
        </p:txBody>
      </p:sp>
      <p:sp>
        <p:nvSpPr>
          <p:cNvPr id="6" name="文字方塊 5"/>
          <p:cNvSpPr txBox="1"/>
          <p:nvPr/>
        </p:nvSpPr>
        <p:spPr>
          <a:xfrm>
            <a:off x="7035819" y="3627442"/>
            <a:ext cx="2262158" cy="646331"/>
          </a:xfrm>
          <a:prstGeom prst="rect">
            <a:avLst/>
          </a:prstGeom>
          <a:noFill/>
        </p:spPr>
        <p:txBody>
          <a:bodyPr wrap="none" rtlCol="0">
            <a:spAutoFit/>
          </a:bodyPr>
          <a:lstStyle/>
          <a:p>
            <a:r>
              <a:rPr lang="zh-TW" altLang="en-US" dirty="0" smtClean="0">
                <a:latin typeface="微軟正黑體" pitchFamily="34" charset="-120"/>
                <a:ea typeface="微軟正黑體" pitchFamily="34" charset="-120"/>
              </a:rPr>
              <a:t>家有青少年生存手冊</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作者彭菊仙</a:t>
            </a:r>
            <a:r>
              <a:rPr lang="zh-TW" altLang="en-US" dirty="0" smtClean="0">
                <a:latin typeface="微軟正黑體" pitchFamily="34" charset="-120"/>
                <a:ea typeface="微軟正黑體" pitchFamily="34" charset="-120"/>
                <a:hlinkClick r:id="rId2"/>
              </a:rPr>
              <a:t>影片</a:t>
            </a:r>
            <a:endParaRPr lang="zh-TW" altLang="en-US" dirty="0">
              <a:latin typeface="微軟正黑體" pitchFamily="34" charset="-120"/>
              <a:ea typeface="微軟正黑體" pitchFamily="34" charset="-120"/>
            </a:endParaRPr>
          </a:p>
        </p:txBody>
      </p:sp>
      <p:pic>
        <p:nvPicPr>
          <p:cNvPr id="98306" name="Picture 2" descr="http://s04.calm9.com/qrcode/2019-08/T97T9MJEW5.png"/>
          <p:cNvPicPr>
            <a:picLocks noChangeAspect="1" noChangeArrowheads="1"/>
          </p:cNvPicPr>
          <p:nvPr/>
        </p:nvPicPr>
        <p:blipFill>
          <a:blip r:embed="rId3"/>
          <a:srcRect/>
          <a:stretch>
            <a:fillRect/>
          </a:stretch>
        </p:blipFill>
        <p:spPr bwMode="auto">
          <a:xfrm>
            <a:off x="6870701" y="1462376"/>
            <a:ext cx="2146300" cy="2131723"/>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a:xfrm>
            <a:off x="8126186" y="5679915"/>
            <a:ext cx="3722914" cy="873285"/>
          </a:xfrm>
        </p:spPr>
        <p:txBody>
          <a:bodyPr>
            <a:normAutofit/>
          </a:bodyPr>
          <a:lstStyle/>
          <a:p>
            <a:r>
              <a:rPr lang="zh-TW" altLang="en-US" sz="3600" dirty="0" smtClean="0">
                <a:latin typeface="微軟正黑體" pitchFamily="34" charset="-120"/>
                <a:ea typeface="微軟正黑體" pitchFamily="34" charset="-120"/>
              </a:rPr>
              <a:t>性平法的意義</a:t>
            </a:r>
            <a:r>
              <a:rPr lang="en-US" altLang="zh-TW" sz="3600" dirty="0" smtClean="0">
                <a:latin typeface="微軟正黑體" pitchFamily="34" charset="-120"/>
                <a:ea typeface="微軟正黑體" pitchFamily="34" charset="-120"/>
              </a:rPr>
              <a:t>??</a:t>
            </a:r>
            <a:endParaRPr lang="zh-TW" altLang="en-US" sz="3600" dirty="0" smtClean="0"/>
          </a:p>
        </p:txBody>
      </p:sp>
      <p:sp>
        <p:nvSpPr>
          <p:cNvPr id="7171" name="內容版面配置區 2"/>
          <p:cNvSpPr>
            <a:spLocks noGrp="1"/>
          </p:cNvSpPr>
          <p:nvPr>
            <p:ph type="body" idx="1"/>
          </p:nvPr>
        </p:nvSpPr>
        <p:spPr>
          <a:xfrm>
            <a:off x="607786" y="647699"/>
            <a:ext cx="6389914" cy="1668301"/>
          </a:xfrm>
        </p:spPr>
        <p:txBody>
          <a:bodyPr>
            <a:noAutofit/>
          </a:bodyPr>
          <a:lstStyle/>
          <a:p>
            <a:pPr>
              <a:buFont typeface="Wingdings" pitchFamily="2" charset="2"/>
              <a:buChar char="u"/>
            </a:pPr>
            <a:r>
              <a:rPr lang="zh-TW" altLang="en-US" sz="2400" dirty="0" smtClean="0">
                <a:solidFill>
                  <a:schemeClr val="tx2"/>
                </a:solidFill>
                <a:latin typeface="微軟正黑體" pitchFamily="34" charset="-120"/>
                <a:ea typeface="微軟正黑體" pitchFamily="34" charset="-120"/>
              </a:rPr>
              <a:t>宗旨</a:t>
            </a:r>
            <a:endParaRPr lang="en-US" altLang="zh-TW" sz="2400" dirty="0" smtClean="0">
              <a:solidFill>
                <a:schemeClr val="tx2"/>
              </a:solidFill>
              <a:latin typeface="微軟正黑體" pitchFamily="34" charset="-120"/>
              <a:ea typeface="微軟正黑體" pitchFamily="34" charset="-120"/>
            </a:endParaRPr>
          </a:p>
          <a:p>
            <a:pPr>
              <a:buFont typeface="Wingdings" pitchFamily="2" charset="2"/>
              <a:buNone/>
            </a:pPr>
            <a:r>
              <a:rPr lang="zh-TW" altLang="en-US" sz="2400" dirty="0" smtClean="0">
                <a:solidFill>
                  <a:schemeClr val="tx2"/>
                </a:solidFill>
                <a:latin typeface="微軟正黑體" pitchFamily="34" charset="-120"/>
                <a:ea typeface="微軟正黑體" pitchFamily="34" charset="-120"/>
              </a:rPr>
              <a:t>     性平法第一條，為促進性別地位之</a:t>
            </a:r>
            <a:r>
              <a:rPr lang="zh-TW" altLang="en-US" sz="2400" b="1" dirty="0" smtClean="0">
                <a:solidFill>
                  <a:srgbClr val="C00000"/>
                </a:solidFill>
                <a:latin typeface="微軟正黑體" pitchFamily="34" charset="-120"/>
                <a:ea typeface="微軟正黑體" pitchFamily="34" charset="-120"/>
              </a:rPr>
              <a:t>實質平等</a:t>
            </a:r>
            <a:r>
              <a:rPr lang="zh-TW" altLang="en-US" sz="2400" dirty="0" smtClean="0">
                <a:solidFill>
                  <a:schemeClr val="tx2"/>
                </a:solidFill>
                <a:latin typeface="微軟正黑體" pitchFamily="34" charset="-120"/>
                <a:ea typeface="微軟正黑體" pitchFamily="34" charset="-120"/>
              </a:rPr>
              <a:t>，</a:t>
            </a:r>
            <a:r>
              <a:rPr lang="zh-TW" altLang="en-US" sz="2400" b="1" dirty="0" smtClean="0">
                <a:solidFill>
                  <a:srgbClr val="C00000"/>
                </a:solidFill>
                <a:latin typeface="微軟正黑體" pitchFamily="34" charset="-120"/>
                <a:ea typeface="微軟正黑體" pitchFamily="34" charset="-120"/>
              </a:rPr>
              <a:t>消除性別歧視</a:t>
            </a:r>
            <a:r>
              <a:rPr lang="zh-TW" altLang="en-US" sz="2400" dirty="0" smtClean="0">
                <a:solidFill>
                  <a:schemeClr val="tx2"/>
                </a:solidFill>
                <a:latin typeface="微軟正黑體" pitchFamily="34" charset="-120"/>
                <a:ea typeface="微軟正黑體" pitchFamily="34" charset="-120"/>
              </a:rPr>
              <a:t>，</a:t>
            </a:r>
            <a:r>
              <a:rPr lang="zh-TW" altLang="en-US" sz="2400" b="1" dirty="0" smtClean="0">
                <a:solidFill>
                  <a:srgbClr val="C00000"/>
                </a:solidFill>
                <a:latin typeface="微軟正黑體" pitchFamily="34" charset="-120"/>
                <a:ea typeface="微軟正黑體" pitchFamily="34" charset="-120"/>
              </a:rPr>
              <a:t>維護</a:t>
            </a:r>
            <a:r>
              <a:rPr lang="zh-TW" altLang="en-US" sz="2400" dirty="0" smtClean="0">
                <a:solidFill>
                  <a:schemeClr val="tx2"/>
                </a:solidFill>
                <a:latin typeface="微軟正黑體" pitchFamily="34" charset="-120"/>
                <a:ea typeface="微軟正黑體" pitchFamily="34" charset="-120"/>
              </a:rPr>
              <a:t>人格</a:t>
            </a:r>
            <a:r>
              <a:rPr lang="zh-TW" altLang="en-US" sz="2400" b="1" dirty="0" smtClean="0">
                <a:solidFill>
                  <a:srgbClr val="C00000"/>
                </a:solidFill>
                <a:latin typeface="微軟正黑體" pitchFamily="34" charset="-120"/>
                <a:ea typeface="微軟正黑體" pitchFamily="34" charset="-120"/>
              </a:rPr>
              <a:t>尊嚴</a:t>
            </a:r>
            <a:r>
              <a:rPr lang="zh-TW" altLang="en-US" sz="2400" dirty="0" smtClean="0">
                <a:solidFill>
                  <a:schemeClr val="tx2"/>
                </a:solidFill>
                <a:latin typeface="微軟正黑體" pitchFamily="34" charset="-120"/>
                <a:ea typeface="微軟正黑體" pitchFamily="34" charset="-120"/>
              </a:rPr>
              <a:t>，厚植並建立性別平等之教育資源與環境，特制定本法。</a:t>
            </a:r>
            <a:endParaRPr lang="en-US" altLang="zh-TW" sz="2400" dirty="0" smtClean="0">
              <a:solidFill>
                <a:schemeClr val="tx2"/>
              </a:solidFill>
              <a:latin typeface="微軟正黑體" pitchFamily="34" charset="-120"/>
              <a:ea typeface="微軟正黑體" pitchFamily="34" charset="-120"/>
            </a:endParaRPr>
          </a:p>
          <a:p>
            <a:pPr>
              <a:buFont typeface="Wingdings" pitchFamily="2" charset="2"/>
              <a:buChar char="u"/>
            </a:pPr>
            <a:r>
              <a:rPr lang="zh-TW" altLang="en-US" sz="2400" dirty="0" smtClean="0">
                <a:solidFill>
                  <a:schemeClr val="tx2"/>
                </a:solidFill>
                <a:latin typeface="微軟正黑體" pitchFamily="34" charset="-120"/>
                <a:ea typeface="微軟正黑體" pitchFamily="34" charset="-120"/>
              </a:rPr>
              <a:t>法源及任務</a:t>
            </a:r>
            <a:endParaRPr lang="en-US" altLang="zh-TW" sz="2400" dirty="0" smtClean="0">
              <a:solidFill>
                <a:schemeClr val="tx2"/>
              </a:solidFill>
              <a:latin typeface="微軟正黑體" pitchFamily="34" charset="-120"/>
              <a:ea typeface="微軟正黑體" pitchFamily="34" charset="-120"/>
            </a:endParaRPr>
          </a:p>
          <a:p>
            <a:pPr>
              <a:buFont typeface="Wingdings" pitchFamily="2" charset="2"/>
              <a:buNone/>
            </a:pPr>
            <a:r>
              <a:rPr lang="zh-TW" altLang="en-US" sz="2400" dirty="0" smtClean="0">
                <a:solidFill>
                  <a:schemeClr val="tx2"/>
                </a:solidFill>
                <a:latin typeface="微軟正黑體" pitchFamily="34" charset="-120"/>
                <a:ea typeface="微軟正黑體" pitchFamily="34" charset="-120"/>
              </a:rPr>
              <a:t>    性平法第六條，工作內容為：</a:t>
            </a:r>
            <a:r>
              <a:rPr lang="en-US" altLang="zh-TW" sz="2400" dirty="0" smtClean="0">
                <a:solidFill>
                  <a:schemeClr val="tx2"/>
                </a:solidFill>
                <a:latin typeface="微軟正黑體" pitchFamily="34" charset="-120"/>
                <a:ea typeface="微軟正黑體" pitchFamily="34" charset="-120"/>
              </a:rPr>
              <a:t>1.</a:t>
            </a:r>
            <a:r>
              <a:rPr lang="zh-TW" altLang="en-US" sz="2400" dirty="0" smtClean="0">
                <a:solidFill>
                  <a:schemeClr val="tx2"/>
                </a:solidFill>
                <a:latin typeface="微軟正黑體" pitchFamily="34" charset="-120"/>
                <a:ea typeface="微軟正黑體" pitchFamily="34" charset="-120"/>
              </a:rPr>
              <a:t>親師生</a:t>
            </a:r>
            <a:r>
              <a:rPr lang="zh-TW" altLang="en-US" sz="2400" b="1" dirty="0" smtClean="0">
                <a:solidFill>
                  <a:srgbClr val="C00000"/>
                </a:solidFill>
                <a:latin typeface="微軟正黑體" pitchFamily="34" charset="-120"/>
                <a:ea typeface="微軟正黑體" pitchFamily="34" charset="-120"/>
              </a:rPr>
              <a:t>性平教育</a:t>
            </a:r>
            <a:r>
              <a:rPr lang="zh-TW" altLang="en-US" sz="2400" dirty="0" smtClean="0">
                <a:solidFill>
                  <a:schemeClr val="tx2"/>
                </a:solidFill>
                <a:latin typeface="微軟正黑體" pitchFamily="34" charset="-120"/>
                <a:ea typeface="微軟正黑體" pitchFamily="34" charset="-120"/>
              </a:rPr>
              <a:t>推廣；</a:t>
            </a:r>
            <a:r>
              <a:rPr lang="en-US" altLang="zh-TW" sz="2400" dirty="0" smtClean="0">
                <a:solidFill>
                  <a:schemeClr val="tx2"/>
                </a:solidFill>
                <a:latin typeface="微軟正黑體" pitchFamily="34" charset="-120"/>
                <a:ea typeface="微軟正黑體" pitchFamily="34" charset="-120"/>
              </a:rPr>
              <a:t>2.</a:t>
            </a:r>
            <a:r>
              <a:rPr lang="zh-TW" altLang="en-US" sz="2400" dirty="0" smtClean="0">
                <a:solidFill>
                  <a:schemeClr val="tx2"/>
                </a:solidFill>
                <a:latin typeface="微軟正黑體" pitchFamily="34" charset="-120"/>
                <a:ea typeface="微軟正黑體" pitchFamily="34" charset="-120"/>
              </a:rPr>
              <a:t>校園</a:t>
            </a:r>
            <a:r>
              <a:rPr lang="zh-TW" altLang="en-US" sz="2400" b="1" dirty="0" smtClean="0">
                <a:solidFill>
                  <a:srgbClr val="C00000"/>
                </a:solidFill>
                <a:latin typeface="微軟正黑體" pitchFamily="34" charset="-120"/>
                <a:ea typeface="微軟正黑體" pitchFamily="34" charset="-120"/>
              </a:rPr>
              <a:t>性平空間</a:t>
            </a:r>
            <a:r>
              <a:rPr lang="zh-TW" altLang="en-US" sz="2400" dirty="0" smtClean="0">
                <a:solidFill>
                  <a:schemeClr val="tx2"/>
                </a:solidFill>
                <a:latin typeface="微軟正黑體" pitchFamily="34" charset="-120"/>
                <a:ea typeface="微軟正黑體" pitchFamily="34" charset="-120"/>
              </a:rPr>
              <a:t>；</a:t>
            </a:r>
            <a:r>
              <a:rPr lang="en-US" altLang="zh-TW" sz="2400" dirty="0" smtClean="0">
                <a:solidFill>
                  <a:schemeClr val="tx2"/>
                </a:solidFill>
                <a:latin typeface="微軟正黑體" pitchFamily="34" charset="-120"/>
                <a:ea typeface="微軟正黑體" pitchFamily="34" charset="-120"/>
              </a:rPr>
              <a:t>3.</a:t>
            </a:r>
            <a:r>
              <a:rPr lang="zh-TW" altLang="en-US" sz="2400" b="1" dirty="0" smtClean="0">
                <a:solidFill>
                  <a:srgbClr val="C00000"/>
                </a:solidFill>
                <a:latin typeface="微軟正黑體" pitchFamily="34" charset="-120"/>
                <a:ea typeface="微軟正黑體" pitchFamily="34" charset="-120"/>
              </a:rPr>
              <a:t>性平事件</a:t>
            </a:r>
            <a:r>
              <a:rPr lang="zh-TW" altLang="en-US" sz="2400" dirty="0" smtClean="0">
                <a:solidFill>
                  <a:schemeClr val="tx2"/>
                </a:solidFill>
                <a:latin typeface="微軟正黑體" pitchFamily="34" charset="-120"/>
                <a:ea typeface="微軟正黑體" pitchFamily="34" charset="-120"/>
              </a:rPr>
              <a:t>處理與調查；</a:t>
            </a:r>
            <a:r>
              <a:rPr lang="en-US" altLang="zh-TW" sz="2400" dirty="0" smtClean="0">
                <a:solidFill>
                  <a:schemeClr val="tx2"/>
                </a:solidFill>
                <a:latin typeface="微軟正黑體" pitchFamily="34" charset="-120"/>
                <a:ea typeface="微軟正黑體" pitchFamily="34" charset="-120"/>
              </a:rPr>
              <a:t>4.</a:t>
            </a:r>
            <a:r>
              <a:rPr lang="zh-TW" altLang="en-US" sz="2400" dirty="0" smtClean="0">
                <a:solidFill>
                  <a:schemeClr val="tx2"/>
                </a:solidFill>
                <a:latin typeface="微軟正黑體" pitchFamily="34" charset="-120"/>
                <a:ea typeface="微軟正黑體" pitchFamily="34" charset="-120"/>
              </a:rPr>
              <a:t>性平教育課程教學與評量等工作項目之</a:t>
            </a:r>
            <a:r>
              <a:rPr lang="zh-TW" altLang="en-US" sz="2400" b="1" dirty="0" smtClean="0">
                <a:solidFill>
                  <a:srgbClr val="C00000"/>
                </a:solidFill>
                <a:latin typeface="微軟正黑體" pitchFamily="34" charset="-120"/>
                <a:ea typeface="微軟正黑體" pitchFamily="34" charset="-120"/>
              </a:rPr>
              <a:t>計畫、執行、檢視</a:t>
            </a:r>
            <a:r>
              <a:rPr lang="zh-TW" altLang="en-US" sz="2400" dirty="0" smtClean="0">
                <a:solidFill>
                  <a:schemeClr val="tx2"/>
                </a:solidFill>
                <a:latin typeface="微軟正黑體" pitchFamily="34" charset="-120"/>
                <a:ea typeface="微軟正黑體" pitchFamily="34" charset="-120"/>
              </a:rPr>
              <a:t>。</a:t>
            </a:r>
            <a:endParaRPr lang="en-US" altLang="zh-TW" sz="2400" dirty="0" smtClean="0">
              <a:solidFill>
                <a:schemeClr val="tx2"/>
              </a:solidFill>
              <a:latin typeface="微軟正黑體" pitchFamily="34" charset="-120"/>
              <a:ea typeface="微軟正黑體" pitchFamily="34" charset="-120"/>
            </a:endParaRPr>
          </a:p>
          <a:p>
            <a:pPr>
              <a:buFont typeface="Wingdings" pitchFamily="2" charset="2"/>
              <a:buChar char="u"/>
            </a:pPr>
            <a:r>
              <a:rPr lang="zh-TW" altLang="en-US" sz="2400" dirty="0" smtClean="0">
                <a:solidFill>
                  <a:schemeClr val="tx2"/>
                </a:solidFill>
                <a:latin typeface="微軟正黑體" pitchFamily="34" charset="-120"/>
                <a:ea typeface="微軟正黑體" pitchFamily="34" charset="-120"/>
              </a:rPr>
              <a:t>組成</a:t>
            </a:r>
            <a:endParaRPr lang="en-US" altLang="zh-TW" sz="2400" dirty="0" smtClean="0">
              <a:solidFill>
                <a:schemeClr val="tx2"/>
              </a:solidFill>
              <a:latin typeface="微軟正黑體" pitchFamily="34" charset="-120"/>
              <a:ea typeface="微軟正黑體" pitchFamily="34" charset="-120"/>
            </a:endParaRPr>
          </a:p>
          <a:p>
            <a:pPr>
              <a:buFont typeface="Wingdings" pitchFamily="2" charset="2"/>
              <a:buNone/>
            </a:pPr>
            <a:r>
              <a:rPr lang="zh-TW" altLang="en-US" sz="2400" dirty="0" smtClean="0">
                <a:solidFill>
                  <a:schemeClr val="tx2"/>
                </a:solidFill>
                <a:latin typeface="微軟正黑體" pitchFamily="34" charset="-120"/>
                <a:ea typeface="微軟正黑體" pitchFamily="34" charset="-120"/>
              </a:rPr>
              <a:t>    委員採</a:t>
            </a:r>
            <a:r>
              <a:rPr lang="zh-TW" altLang="en-US" sz="2400" b="1" dirty="0" smtClean="0">
                <a:solidFill>
                  <a:srgbClr val="C00000"/>
                </a:solidFill>
                <a:latin typeface="微軟正黑體" pitchFamily="34" charset="-120"/>
                <a:ea typeface="微軟正黑體" pitchFamily="34" charset="-120"/>
              </a:rPr>
              <a:t>任期制</a:t>
            </a:r>
            <a:r>
              <a:rPr lang="zh-TW" altLang="en-US" sz="2400" dirty="0" smtClean="0">
                <a:solidFill>
                  <a:schemeClr val="tx2"/>
                </a:solidFill>
                <a:latin typeface="微軟正黑體" pitchFamily="34" charset="-120"/>
                <a:ea typeface="微軟正黑體" pitchFamily="34" charset="-120"/>
              </a:rPr>
              <a:t>，校長為主任委員，生理女性應占委員總數二分之一以上，並得聘具性別平等意識之各方代表及性別平等教育相關領域之專家學者為委員。性別平等教育委員會每學期應至少開會一次。</a:t>
            </a:r>
          </a:p>
          <a:p>
            <a:pPr>
              <a:buFont typeface="Wingdings" pitchFamily="2" charset="2"/>
              <a:buNone/>
            </a:pPr>
            <a:endParaRPr lang="zh-TW" altLang="en-US" sz="2400" dirty="0" smtClean="0">
              <a:solidFill>
                <a:schemeClr val="tx2"/>
              </a:solidFill>
              <a:latin typeface="微軟正黑體" pitchFamily="34" charset="-120"/>
              <a:ea typeface="微軟正黑體" pitchFamily="34" charset="-120"/>
            </a:endParaRPr>
          </a:p>
          <a:p>
            <a:endParaRPr lang="zh-TW" altLang="en-US" sz="2400" dirty="0" smtClean="0">
              <a:solidFill>
                <a:schemeClr val="tx2"/>
              </a:solidFill>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標題 2"/>
          <p:cNvSpPr>
            <a:spLocks noGrp="1"/>
          </p:cNvSpPr>
          <p:nvPr>
            <p:ph type="title"/>
          </p:nvPr>
        </p:nvSpPr>
        <p:spPr/>
        <p:txBody>
          <a:bodyPr>
            <a:normAutofit/>
          </a:bodyPr>
          <a:lstStyle/>
          <a:p>
            <a:r>
              <a:rPr lang="zh-TW" altLang="en-US" b="1" dirty="0" smtClean="0">
                <a:latin typeface="微軟正黑體" pitchFamily="34" charset="-120"/>
                <a:ea typeface="微軟正黑體" pitchFamily="34" charset="-120"/>
              </a:rPr>
              <a:t>性平教學停想做       </a:t>
            </a:r>
          </a:p>
        </p:txBody>
      </p:sp>
      <p:sp>
        <p:nvSpPr>
          <p:cNvPr id="46082" name="內容版面配置區 1"/>
          <p:cNvSpPr>
            <a:spLocks noGrp="1"/>
          </p:cNvSpPr>
          <p:nvPr>
            <p:ph type="body" sz="quarter" idx="13"/>
          </p:nvPr>
        </p:nvSpPr>
        <p:spPr>
          <a:xfrm>
            <a:off x="1206500" y="2731274"/>
            <a:ext cx="8204114" cy="1109570"/>
          </a:xfrm>
        </p:spPr>
        <p:txBody>
          <a:bodyPr>
            <a:noAutofit/>
          </a:bodyPr>
          <a:lstStyle/>
          <a:p>
            <a:r>
              <a:rPr lang="zh-TW" altLang="en-US" dirty="0" smtClean="0">
                <a:solidFill>
                  <a:schemeClr val="accent4">
                    <a:lumMod val="50000"/>
                  </a:schemeClr>
                </a:solidFill>
                <a:latin typeface="微軟正黑體" pitchFamily="34" charset="-120"/>
                <a:ea typeface="微軟正黑體" pitchFamily="34" charset="-120"/>
              </a:rPr>
              <a:t>簡單不簡單</a:t>
            </a:r>
            <a:r>
              <a:rPr lang="en-US" altLang="zh-TW" dirty="0" smtClean="0">
                <a:solidFill>
                  <a:schemeClr val="accent4">
                    <a:lumMod val="50000"/>
                  </a:schemeClr>
                </a:solidFill>
                <a:latin typeface="微軟正黑體" pitchFamily="34" charset="-120"/>
                <a:ea typeface="微軟正黑體" pitchFamily="34" charset="-120"/>
              </a:rPr>
              <a:t>?</a:t>
            </a:r>
            <a:r>
              <a:rPr lang="zh-TW" altLang="en-US" dirty="0" smtClean="0">
                <a:solidFill>
                  <a:schemeClr val="accent4">
                    <a:lumMod val="50000"/>
                  </a:schemeClr>
                </a:solidFill>
                <a:latin typeface="微軟正黑體" pitchFamily="34" charset="-120"/>
                <a:ea typeface="微軟正黑體" pitchFamily="34" charset="-120"/>
              </a:rPr>
              <a:t>孩子的覺察力</a:t>
            </a:r>
            <a:endParaRPr lang="en-US" altLang="zh-TW" dirty="0" smtClean="0">
              <a:solidFill>
                <a:schemeClr val="accent4">
                  <a:lumMod val="50000"/>
                </a:schemeClr>
              </a:solidFill>
              <a:latin typeface="微軟正黑體" pitchFamily="34" charset="-120"/>
              <a:ea typeface="微軟正黑體" pitchFamily="34" charset="-120"/>
            </a:endParaRPr>
          </a:p>
          <a:p>
            <a:pPr>
              <a:buFont typeface="Wingdings" pitchFamily="2" charset="2"/>
              <a:buNone/>
            </a:pPr>
            <a:r>
              <a:rPr lang="zh-TW" altLang="en-US" dirty="0" smtClean="0">
                <a:solidFill>
                  <a:schemeClr val="accent4">
                    <a:lumMod val="50000"/>
                  </a:schemeClr>
                </a:solidFill>
                <a:latin typeface="微軟正黑體" pitchFamily="34" charset="-120"/>
                <a:ea typeface="微軟正黑體" pitchFamily="34" charset="-120"/>
              </a:rPr>
              <a:t> </a:t>
            </a:r>
            <a:r>
              <a:rPr lang="en-US" altLang="zh-TW" dirty="0" smtClean="0">
                <a:solidFill>
                  <a:schemeClr val="accent4">
                    <a:lumMod val="50000"/>
                  </a:schemeClr>
                </a:solidFill>
                <a:latin typeface="微軟正黑體" pitchFamily="34" charset="-120"/>
                <a:ea typeface="微軟正黑體" pitchFamily="34" charset="-120"/>
              </a:rPr>
              <a:t>(</a:t>
            </a:r>
            <a:r>
              <a:rPr lang="zh-TW" altLang="en-US" dirty="0" smtClean="0">
                <a:solidFill>
                  <a:schemeClr val="accent4">
                    <a:lumMod val="50000"/>
                  </a:schemeClr>
                </a:solidFill>
                <a:latin typeface="微軟正黑體" pitchFamily="34" charset="-120"/>
                <a:ea typeface="微軟正黑體" pitchFamily="34" charset="-120"/>
                <a:hlinkClick r:id="rId2"/>
              </a:rPr>
              <a:t>孩子眼中的世界</a:t>
            </a:r>
            <a:r>
              <a:rPr lang="en-US" altLang="zh-TW" dirty="0" smtClean="0">
                <a:solidFill>
                  <a:schemeClr val="accent4">
                    <a:lumMod val="50000"/>
                  </a:schemeClr>
                </a:solidFill>
                <a:latin typeface="微軟正黑體" pitchFamily="34" charset="-120"/>
                <a:ea typeface="微軟正黑體" pitchFamily="34" charset="-120"/>
              </a:rPr>
              <a:t>)</a:t>
            </a:r>
          </a:p>
          <a:p>
            <a:r>
              <a:rPr lang="en-US" altLang="zh-TW" dirty="0" smtClean="0">
                <a:solidFill>
                  <a:schemeClr val="accent4">
                    <a:lumMod val="50000"/>
                  </a:schemeClr>
                </a:solidFill>
                <a:latin typeface="微軟正黑體" pitchFamily="34" charset="-120"/>
                <a:ea typeface="微軟正黑體" pitchFamily="34" charset="-120"/>
              </a:rPr>
              <a:t>CEDAW</a:t>
            </a:r>
            <a:r>
              <a:rPr lang="zh-TW" altLang="en-US" dirty="0" smtClean="0">
                <a:solidFill>
                  <a:schemeClr val="accent4">
                    <a:lumMod val="50000"/>
                  </a:schemeClr>
                </a:solidFill>
                <a:latin typeface="微軟正黑體" pitchFamily="34" charset="-120"/>
                <a:ea typeface="微軟正黑體" pitchFamily="34" charset="-120"/>
              </a:rPr>
              <a:t> </a:t>
            </a:r>
            <a:r>
              <a:rPr lang="en-US" altLang="zh-TW" dirty="0" smtClean="0">
                <a:solidFill>
                  <a:schemeClr val="accent4">
                    <a:lumMod val="50000"/>
                  </a:schemeClr>
                </a:solidFill>
                <a:latin typeface="微軟正黑體" pitchFamily="34" charset="-120"/>
                <a:ea typeface="微軟正黑體" pitchFamily="34" charset="-120"/>
              </a:rPr>
              <a:t>&amp; </a:t>
            </a:r>
            <a:r>
              <a:rPr lang="zh-TW" altLang="en-US" dirty="0" smtClean="0">
                <a:solidFill>
                  <a:schemeClr val="accent4">
                    <a:lumMod val="50000"/>
                  </a:schemeClr>
                </a:solidFill>
                <a:latin typeface="微軟正黑體" pitchFamily="34" charset="-120"/>
                <a:ea typeface="微軟正黑體" pitchFamily="34" charset="-120"/>
              </a:rPr>
              <a:t>提升女孩權益</a:t>
            </a:r>
            <a:endParaRPr lang="en-US" altLang="zh-TW" dirty="0" smtClean="0">
              <a:solidFill>
                <a:schemeClr val="accent4">
                  <a:lumMod val="50000"/>
                </a:schemeClr>
              </a:solidFill>
              <a:latin typeface="微軟正黑體" pitchFamily="34" charset="-120"/>
              <a:ea typeface="微軟正黑體" pitchFamily="34" charset="-120"/>
            </a:endParaRPr>
          </a:p>
          <a:p>
            <a:pPr>
              <a:buFont typeface="Wingdings" pitchFamily="2" charset="2"/>
              <a:buNone/>
            </a:pPr>
            <a:r>
              <a:rPr lang="en-US" altLang="zh-TW" dirty="0" smtClean="0">
                <a:solidFill>
                  <a:schemeClr val="accent4">
                    <a:lumMod val="50000"/>
                  </a:schemeClr>
                </a:solidFill>
                <a:latin typeface="微軟正黑體" pitchFamily="34" charset="-120"/>
                <a:ea typeface="微軟正黑體" pitchFamily="34" charset="-120"/>
              </a:rPr>
              <a:t>(</a:t>
            </a:r>
            <a:r>
              <a:rPr lang="zh-TW" altLang="en-US" dirty="0" smtClean="0">
                <a:solidFill>
                  <a:schemeClr val="accent4">
                    <a:lumMod val="50000"/>
                  </a:schemeClr>
                </a:solidFill>
                <a:latin typeface="微軟正黑體" pitchFamily="34" charset="-120"/>
                <a:ea typeface="微軟正黑體" pitchFamily="34" charset="-120"/>
                <a:hlinkClick r:id="rId3"/>
              </a:rPr>
              <a:t>行政院性別平等會</a:t>
            </a:r>
            <a:r>
              <a:rPr lang="zh-TW" altLang="en-US" dirty="0" smtClean="0">
                <a:solidFill>
                  <a:schemeClr val="accent4">
                    <a:lumMod val="50000"/>
                  </a:schemeClr>
                </a:solidFill>
                <a:latin typeface="微軟正黑體" pitchFamily="34" charset="-120"/>
                <a:ea typeface="微軟正黑體" pitchFamily="34" charset="-120"/>
              </a:rPr>
              <a:t>、</a:t>
            </a:r>
            <a:r>
              <a:rPr lang="zh-TW" altLang="en-US" dirty="0" smtClean="0">
                <a:solidFill>
                  <a:schemeClr val="accent4">
                    <a:lumMod val="50000"/>
                  </a:schemeClr>
                </a:solidFill>
                <a:latin typeface="微軟正黑體" pitchFamily="34" charset="-120"/>
                <a:ea typeface="微軟正黑體" pitchFamily="34" charset="-120"/>
                <a:hlinkClick r:id="rId4"/>
              </a:rPr>
              <a:t>勵馨</a:t>
            </a:r>
            <a:r>
              <a:rPr lang="en-US" altLang="zh-TW" dirty="0" smtClean="0">
                <a:solidFill>
                  <a:schemeClr val="accent4">
                    <a:lumMod val="50000"/>
                  </a:schemeClr>
                </a:solidFill>
                <a:latin typeface="微軟正黑體" pitchFamily="34" charset="-120"/>
                <a:ea typeface="微軟正黑體" pitchFamily="34" charset="-120"/>
              </a:rPr>
              <a:t>0:11,1:47)</a:t>
            </a:r>
          </a:p>
          <a:p>
            <a:r>
              <a:rPr lang="zh-TW" altLang="en-US" dirty="0" smtClean="0">
                <a:solidFill>
                  <a:schemeClr val="accent4">
                    <a:lumMod val="50000"/>
                  </a:schemeClr>
                </a:solidFill>
                <a:latin typeface="微軟正黑體" pitchFamily="34" charset="-120"/>
                <a:ea typeface="微軟正黑體" pitchFamily="34" charset="-120"/>
              </a:rPr>
              <a:t>多點同理和關懷，還可以</a:t>
            </a:r>
            <a:r>
              <a:rPr lang="en-US" altLang="zh-TW" dirty="0" smtClean="0">
                <a:solidFill>
                  <a:schemeClr val="accent4">
                    <a:lumMod val="50000"/>
                  </a:schemeClr>
                </a:solidFill>
                <a:latin typeface="微軟正黑體" pitchFamily="34" charset="-120"/>
                <a:ea typeface="微軟正黑體" pitchFamily="34" charset="-120"/>
              </a:rPr>
              <a:t>??</a:t>
            </a:r>
          </a:p>
          <a:p>
            <a:pPr>
              <a:buFont typeface="Wingdings" pitchFamily="2" charset="2"/>
              <a:buNone/>
            </a:pPr>
            <a:r>
              <a:rPr lang="en-US" altLang="zh-TW" dirty="0" smtClean="0">
                <a:solidFill>
                  <a:schemeClr val="accent4">
                    <a:lumMod val="50000"/>
                  </a:schemeClr>
                </a:solidFill>
                <a:latin typeface="微軟正黑體" pitchFamily="34" charset="-120"/>
                <a:ea typeface="微軟正黑體" pitchFamily="34" charset="-120"/>
                <a:hlinkClick r:id="rId5"/>
              </a:rPr>
              <a:t>(</a:t>
            </a:r>
            <a:r>
              <a:rPr lang="zh-TW" altLang="en-US" dirty="0" smtClean="0">
                <a:solidFill>
                  <a:schemeClr val="accent4">
                    <a:lumMod val="50000"/>
                  </a:schemeClr>
                </a:solidFill>
                <a:latin typeface="微軟正黑體" pitchFamily="34" charset="-120"/>
                <a:ea typeface="微軟正黑體" pitchFamily="34" charset="-120"/>
                <a:hlinkClick r:id="rId5"/>
              </a:rPr>
              <a:t>男生的衛生巾初體驗</a:t>
            </a:r>
            <a:r>
              <a:rPr lang="en-US" altLang="zh-TW" dirty="0" smtClean="0">
                <a:solidFill>
                  <a:schemeClr val="accent4">
                    <a:lumMod val="50000"/>
                  </a:schemeClr>
                </a:solidFill>
                <a:latin typeface="微軟正黑體" pitchFamily="34" charset="-120"/>
                <a:ea typeface="微軟正黑體" pitchFamily="34" charset="-120"/>
                <a:hlinkClick r:id="rId5"/>
              </a:rPr>
              <a:t>3:36)</a:t>
            </a:r>
            <a:r>
              <a:rPr lang="zh-TW" altLang="en-US" dirty="0" smtClean="0">
                <a:solidFill>
                  <a:schemeClr val="accent4">
                    <a:lumMod val="50000"/>
                  </a:schemeClr>
                </a:solidFill>
                <a:latin typeface="微軟正黑體" pitchFamily="34" charset="-120"/>
                <a:ea typeface="微軟正黑體" pitchFamily="34" charset="-120"/>
              </a:rPr>
              <a:t>   </a:t>
            </a:r>
            <a:r>
              <a:rPr lang="zh-TW" altLang="en-US" dirty="0" smtClean="0">
                <a:solidFill>
                  <a:schemeClr val="accent4">
                    <a:lumMod val="50000"/>
                  </a:schemeClr>
                </a:solidFill>
                <a:latin typeface="微軟正黑體" pitchFamily="34" charset="-120"/>
                <a:ea typeface="微軟正黑體" pitchFamily="34" charset="-120"/>
                <a:hlinkClick r:id="rId6"/>
              </a:rPr>
              <a:t>下課花路米</a:t>
            </a:r>
            <a:endParaRPr lang="en-US" altLang="zh-TW" dirty="0" smtClean="0">
              <a:solidFill>
                <a:schemeClr val="accent4">
                  <a:lumMod val="50000"/>
                </a:schemeClr>
              </a:solidFill>
              <a:latin typeface="微軟正黑體" pitchFamily="34" charset="-120"/>
              <a:ea typeface="微軟正黑體" pitchFamily="34" charset="-120"/>
            </a:endParaRPr>
          </a:p>
          <a:p>
            <a:r>
              <a:rPr lang="zh-TW" altLang="en-US" dirty="0" smtClean="0">
                <a:solidFill>
                  <a:schemeClr val="accent4">
                    <a:lumMod val="50000"/>
                  </a:schemeClr>
                </a:solidFill>
                <a:latin typeface="微軟正黑體" pitchFamily="34" charset="-120"/>
                <a:ea typeface="微軟正黑體" pitchFamily="34" charset="-120"/>
              </a:rPr>
              <a:t>蔡阿嘎性平學堂</a:t>
            </a:r>
            <a:r>
              <a:rPr lang="en-US" altLang="zh-TW" dirty="0" smtClean="0">
                <a:solidFill>
                  <a:schemeClr val="accent4">
                    <a:lumMod val="50000"/>
                  </a:schemeClr>
                </a:solidFill>
                <a:latin typeface="微軟正黑體" pitchFamily="34" charset="-120"/>
                <a:ea typeface="微軟正黑體" pitchFamily="34" charset="-120"/>
              </a:rPr>
              <a:t>(</a:t>
            </a:r>
            <a:r>
              <a:rPr lang="zh-TW" altLang="en-US" dirty="0" smtClean="0">
                <a:solidFill>
                  <a:schemeClr val="accent4">
                    <a:lumMod val="50000"/>
                  </a:schemeClr>
                </a:solidFill>
                <a:latin typeface="微軟正黑體" pitchFamily="34" charset="-120"/>
                <a:ea typeface="微軟正黑體" pitchFamily="34" charset="-120"/>
                <a:hlinkClick r:id="rId7"/>
              </a:rPr>
              <a:t>影片</a:t>
            </a:r>
            <a:r>
              <a:rPr lang="en-US" altLang="zh-TW" dirty="0" smtClean="0">
                <a:solidFill>
                  <a:schemeClr val="accent4">
                    <a:lumMod val="50000"/>
                  </a:schemeClr>
                </a:solidFill>
                <a:latin typeface="微軟正黑體" pitchFamily="34" charset="-120"/>
                <a:ea typeface="微軟正黑體" pitchFamily="34" charset="-120"/>
              </a:rPr>
              <a:t>)</a:t>
            </a:r>
          </a:p>
          <a:p>
            <a:r>
              <a:rPr lang="zh-TW" altLang="en-US" dirty="0" smtClean="0">
                <a:solidFill>
                  <a:schemeClr val="accent4">
                    <a:lumMod val="50000"/>
                  </a:schemeClr>
                </a:solidFill>
                <a:latin typeface="微軟正黑體" pitchFamily="34" charset="-120"/>
                <a:ea typeface="微軟正黑體" pitchFamily="34" charset="-120"/>
              </a:rPr>
              <a:t>蘋果新聞</a:t>
            </a:r>
            <a:r>
              <a:rPr lang="en-US" altLang="zh-TW" dirty="0" smtClean="0">
                <a:solidFill>
                  <a:schemeClr val="accent4">
                    <a:lumMod val="50000"/>
                  </a:schemeClr>
                </a:solidFill>
                <a:latin typeface="微軟正黑體" pitchFamily="34" charset="-120"/>
                <a:ea typeface="微軟正黑體" pitchFamily="34" charset="-120"/>
              </a:rPr>
              <a:t>(</a:t>
            </a:r>
            <a:r>
              <a:rPr lang="zh-TW" altLang="en-US" dirty="0" smtClean="0">
                <a:solidFill>
                  <a:schemeClr val="accent4">
                    <a:lumMod val="50000"/>
                  </a:schemeClr>
                </a:solidFill>
                <a:latin typeface="微軟正黑體" pitchFamily="34" charset="-120"/>
                <a:ea typeface="微軟正黑體" pitchFamily="34" charset="-120"/>
                <a:hlinkClick r:id="rId8"/>
              </a:rPr>
              <a:t>動畫</a:t>
            </a:r>
            <a:r>
              <a:rPr lang="en-US" altLang="zh-TW" dirty="0" smtClean="0">
                <a:solidFill>
                  <a:schemeClr val="accent4">
                    <a:lumMod val="50000"/>
                  </a:schemeClr>
                </a:solidFill>
                <a:latin typeface="微軟正黑體" pitchFamily="34" charset="-120"/>
                <a:ea typeface="微軟正黑體" pitchFamily="34" charset="-120"/>
              </a:rPr>
              <a:t>)</a:t>
            </a:r>
            <a:r>
              <a:rPr lang="zh-TW" altLang="en-US" dirty="0" smtClean="0">
                <a:solidFill>
                  <a:schemeClr val="accent4">
                    <a:lumMod val="50000"/>
                  </a:schemeClr>
                </a:solidFill>
                <a:latin typeface="微軟正黑體" pitchFamily="34" charset="-120"/>
                <a:ea typeface="微軟正黑體" pitchFamily="34" charset="-120"/>
              </a:rPr>
              <a:t>、熟人性侵</a:t>
            </a:r>
            <a:r>
              <a:rPr lang="en-US" altLang="zh-TW" dirty="0" smtClean="0">
                <a:solidFill>
                  <a:schemeClr val="accent4">
                    <a:lumMod val="50000"/>
                  </a:schemeClr>
                </a:solidFill>
                <a:latin typeface="微軟正黑體" pitchFamily="34" charset="-120"/>
                <a:ea typeface="微軟正黑體" pitchFamily="34" charset="-120"/>
              </a:rPr>
              <a:t>(</a:t>
            </a:r>
            <a:r>
              <a:rPr lang="zh-TW" altLang="en-US" dirty="0" smtClean="0">
                <a:solidFill>
                  <a:schemeClr val="accent4">
                    <a:lumMod val="50000"/>
                  </a:schemeClr>
                </a:solidFill>
                <a:latin typeface="微軟正黑體" pitchFamily="34" charset="-120"/>
                <a:ea typeface="微軟正黑體" pitchFamily="34" charset="-120"/>
                <a:hlinkClick r:id="rId9"/>
              </a:rPr>
              <a:t>新聞</a:t>
            </a:r>
            <a:r>
              <a:rPr lang="en-US" altLang="zh-TW" dirty="0" smtClean="0">
                <a:solidFill>
                  <a:schemeClr val="accent4">
                    <a:lumMod val="50000"/>
                  </a:schemeClr>
                </a:solidFill>
                <a:latin typeface="微軟正黑體" pitchFamily="34" charset="-120"/>
                <a:ea typeface="微軟正黑體" pitchFamily="34" charset="-120"/>
              </a:rPr>
              <a:t>)</a:t>
            </a:r>
            <a:r>
              <a:rPr lang="zh-TW" altLang="en-US" dirty="0" smtClean="0">
                <a:solidFill>
                  <a:schemeClr val="accent4">
                    <a:lumMod val="50000"/>
                  </a:schemeClr>
                </a:solidFill>
                <a:latin typeface="微軟正黑體" pitchFamily="34" charset="-120"/>
                <a:ea typeface="微軟正黑體" pitchFamily="34" charset="-120"/>
              </a:rPr>
              <a:t>、權勢性交</a:t>
            </a:r>
            <a:r>
              <a:rPr lang="en-US" altLang="zh-TW" dirty="0" smtClean="0">
                <a:solidFill>
                  <a:schemeClr val="accent4">
                    <a:lumMod val="50000"/>
                  </a:schemeClr>
                </a:solidFill>
                <a:latin typeface="微軟正黑體" pitchFamily="34" charset="-120"/>
                <a:ea typeface="微軟正黑體" pitchFamily="34" charset="-120"/>
              </a:rPr>
              <a:t>(</a:t>
            </a:r>
            <a:r>
              <a:rPr lang="zh-TW" altLang="en-US" dirty="0" smtClean="0">
                <a:solidFill>
                  <a:schemeClr val="accent4">
                    <a:lumMod val="50000"/>
                  </a:schemeClr>
                </a:solidFill>
                <a:latin typeface="微軟正黑體" pitchFamily="34" charset="-120"/>
                <a:ea typeface="微軟正黑體" pitchFamily="34" charset="-120"/>
                <a:hlinkClick r:id="rId10"/>
              </a:rPr>
              <a:t>動畫</a:t>
            </a:r>
            <a:r>
              <a:rPr lang="en-US" altLang="zh-TW" dirty="0" smtClean="0">
                <a:solidFill>
                  <a:schemeClr val="accent4">
                    <a:lumMod val="50000"/>
                  </a:schemeClr>
                </a:solidFill>
                <a:latin typeface="微軟正黑體" pitchFamily="34" charset="-120"/>
                <a:ea typeface="微軟正黑體" pitchFamily="34" charset="-120"/>
              </a:rPr>
              <a:t>)</a:t>
            </a:r>
          </a:p>
          <a:p>
            <a:endParaRPr lang="en-US" altLang="zh-TW" dirty="0" smtClean="0">
              <a:solidFill>
                <a:schemeClr val="accent4">
                  <a:lumMod val="50000"/>
                </a:schemeClr>
              </a:solidFill>
              <a:latin typeface="微軟正黑體" pitchFamily="34" charset="-120"/>
              <a:ea typeface="微軟正黑體" pitchFamily="34" charset="-120"/>
            </a:endParaRPr>
          </a:p>
        </p:txBody>
      </p:sp>
      <p:sp>
        <p:nvSpPr>
          <p:cNvPr id="5" name="矩形 4"/>
          <p:cNvSpPr/>
          <p:nvPr/>
        </p:nvSpPr>
        <p:spPr>
          <a:xfrm>
            <a:off x="520665" y="1304933"/>
            <a:ext cx="9296435" cy="1200329"/>
          </a:xfrm>
          <a:prstGeom prst="rect">
            <a:avLst/>
          </a:prstGeom>
        </p:spPr>
        <p:txBody>
          <a:bodyPr wrap="square">
            <a:spAutoFit/>
          </a:bodyPr>
          <a:lstStyle/>
          <a:p>
            <a:pPr>
              <a:buFont typeface="Wingdings" pitchFamily="2" charset="2"/>
              <a:buChar char="Ø"/>
            </a:pPr>
            <a:r>
              <a:rPr lang="zh-TW" altLang="en-US" sz="2000" dirty="0" smtClean="0">
                <a:solidFill>
                  <a:schemeClr val="tx2"/>
                </a:solidFill>
                <a:latin typeface="微軟正黑體" pitchFamily="34" charset="-120"/>
                <a:ea typeface="微軟正黑體" pitchFamily="34" charset="-120"/>
              </a:rPr>
              <a:t>面對複雜的環境，不是只有消極抵抗，更要學會</a:t>
            </a:r>
            <a:r>
              <a:rPr lang="zh-TW" altLang="en-US" sz="3600" b="1" dirty="0" smtClean="0">
                <a:solidFill>
                  <a:schemeClr val="tx2"/>
                </a:solidFill>
                <a:latin typeface="微軟正黑體" pitchFamily="34" charset="-120"/>
                <a:ea typeface="微軟正黑體" pitchFamily="34" charset="-120"/>
              </a:rPr>
              <a:t>隨機應變</a:t>
            </a:r>
            <a:r>
              <a:rPr lang="zh-TW" altLang="en-US" sz="2000" dirty="0" smtClean="0">
                <a:solidFill>
                  <a:schemeClr val="tx2"/>
                </a:solidFill>
                <a:latin typeface="微軟正黑體" pitchFamily="34" charset="-120"/>
                <a:ea typeface="微軟正黑體" pitchFamily="34" charset="-120"/>
              </a:rPr>
              <a:t>的智慧。</a:t>
            </a:r>
            <a:endParaRPr lang="en-US" altLang="zh-TW" sz="2000" dirty="0" smtClean="0">
              <a:solidFill>
                <a:schemeClr val="tx2"/>
              </a:solidFill>
              <a:latin typeface="微軟正黑體" pitchFamily="34" charset="-120"/>
              <a:ea typeface="微軟正黑體" pitchFamily="34" charset="-120"/>
            </a:endParaRPr>
          </a:p>
          <a:p>
            <a:pPr>
              <a:buFont typeface="Wingdings" pitchFamily="2" charset="2"/>
              <a:buChar char="Ø"/>
            </a:pPr>
            <a:r>
              <a:rPr lang="zh-TW" altLang="en-US" sz="3600" b="1" dirty="0" smtClean="0">
                <a:solidFill>
                  <a:schemeClr val="tx2"/>
                </a:solidFill>
                <a:latin typeface="微軟正黑體" pitchFamily="34" charset="-120"/>
                <a:ea typeface="微軟正黑體" pitchFamily="34" charset="-120"/>
              </a:rPr>
              <a:t>行使積極同意權</a:t>
            </a:r>
            <a:r>
              <a:rPr lang="zh-TW" altLang="en-US" sz="2000" dirty="0" smtClean="0">
                <a:solidFill>
                  <a:schemeClr val="tx2"/>
                </a:solidFill>
                <a:latin typeface="微軟正黑體" pitchFamily="34" charset="-120"/>
                <a:ea typeface="微軟正黑體" pitchFamily="34" charset="-120"/>
              </a:rPr>
              <a:t>是未來身體自主權的關鍵。</a:t>
            </a:r>
            <a:r>
              <a:rPr lang="zh-TW" altLang="en-US" sz="1400" dirty="0" smtClean="0">
                <a:solidFill>
                  <a:schemeClr val="tx2"/>
                </a:solidFill>
                <a:latin typeface="微軟正黑體" pitchFamily="34" charset="-120"/>
                <a:ea typeface="微軟正黑體" pitchFamily="34" charset="-120"/>
              </a:rPr>
              <a:t>法律白話文</a:t>
            </a:r>
            <a:r>
              <a:rPr lang="zh-TW" altLang="en-US" sz="1400" dirty="0" smtClean="0">
                <a:solidFill>
                  <a:schemeClr val="tx2"/>
                </a:solidFill>
                <a:latin typeface="微軟正黑體" pitchFamily="34" charset="-120"/>
                <a:ea typeface="微軟正黑體" pitchFamily="34" charset="-120"/>
                <a:hlinkClick r:id="rId11"/>
              </a:rPr>
              <a:t>文章</a:t>
            </a:r>
            <a:endParaRPr lang="en-US" altLang="zh-TW" sz="1400" dirty="0" smtClean="0">
              <a:solidFill>
                <a:schemeClr val="tx2"/>
              </a:solidFill>
              <a:latin typeface="微軟正黑體" pitchFamily="34" charset="-120"/>
              <a:ea typeface="微軟正黑體" pitchFamily="34" charset="-120"/>
            </a:endParaRPr>
          </a:p>
        </p:txBody>
      </p:sp>
      <p:sp>
        <p:nvSpPr>
          <p:cNvPr id="6" name="文字方塊 5"/>
          <p:cNvSpPr txBox="1"/>
          <p:nvPr/>
        </p:nvSpPr>
        <p:spPr>
          <a:xfrm>
            <a:off x="7137419" y="4933948"/>
            <a:ext cx="2409634" cy="369332"/>
          </a:xfrm>
          <a:prstGeom prst="rect">
            <a:avLst/>
          </a:prstGeom>
          <a:noFill/>
        </p:spPr>
        <p:txBody>
          <a:bodyPr wrap="none" rtlCol="0">
            <a:spAutoFit/>
          </a:bodyPr>
          <a:lstStyle/>
          <a:p>
            <a:r>
              <a:rPr lang="zh-TW" altLang="en-US" dirty="0" smtClean="0">
                <a:solidFill>
                  <a:srgbClr val="00B050"/>
                </a:solidFill>
                <a:latin typeface="微軟正黑體" pitchFamily="34" charset="-120"/>
                <a:ea typeface="微軟正黑體" pitchFamily="34" charset="-120"/>
              </a:rPr>
              <a:t>情境討論生機智</a:t>
            </a:r>
            <a:r>
              <a:rPr lang="en-US" altLang="zh-TW" dirty="0" smtClean="0">
                <a:solidFill>
                  <a:srgbClr val="00B050"/>
                </a:solidFill>
                <a:latin typeface="微軟正黑體" pitchFamily="34" charset="-120"/>
                <a:ea typeface="微軟正黑體" pitchFamily="34" charset="-120"/>
              </a:rPr>
              <a:t>(</a:t>
            </a:r>
            <a:r>
              <a:rPr lang="zh-TW" altLang="en-US" dirty="0" smtClean="0">
                <a:solidFill>
                  <a:srgbClr val="00B050"/>
                </a:solidFill>
                <a:latin typeface="微軟正黑體" pitchFamily="34" charset="-120"/>
                <a:ea typeface="微軟正黑體" pitchFamily="34" charset="-120"/>
                <a:hlinkClick r:id="rId12"/>
              </a:rPr>
              <a:t>新聞</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pic>
        <p:nvPicPr>
          <p:cNvPr id="99330" name="Picture 2" descr="http://s04.calm9.com/qrcode/2019-08/FG19LV7ZF2.png"/>
          <p:cNvPicPr>
            <a:picLocks noChangeAspect="1" noChangeArrowheads="1"/>
          </p:cNvPicPr>
          <p:nvPr/>
        </p:nvPicPr>
        <p:blipFill>
          <a:blip r:embed="rId13"/>
          <a:srcRect/>
          <a:stretch>
            <a:fillRect/>
          </a:stretch>
        </p:blipFill>
        <p:spPr bwMode="auto">
          <a:xfrm>
            <a:off x="7454899" y="3022584"/>
            <a:ext cx="2044737" cy="1928826"/>
          </a:xfrm>
          <a:prstGeom prst="rect">
            <a:avLst/>
          </a:prstGeom>
          <a:noFill/>
        </p:spPr>
      </p:pic>
      <p:pic>
        <p:nvPicPr>
          <p:cNvPr id="7" name="Picture 2" descr="ååè£¡å¯è½æä¸æå¤äºº"/>
          <p:cNvPicPr>
            <a:picLocks noChangeAspect="1" noChangeArrowheads="1"/>
          </p:cNvPicPr>
          <p:nvPr/>
        </p:nvPicPr>
        <p:blipFill>
          <a:blip r:embed="rId14"/>
          <a:srcRect r="50698"/>
          <a:stretch>
            <a:fillRect/>
          </a:stretch>
        </p:blipFill>
        <p:spPr bwMode="auto">
          <a:xfrm>
            <a:off x="10314782" y="0"/>
            <a:ext cx="1877218" cy="6858000"/>
          </a:xfrm>
          <a:prstGeom prst="rect">
            <a:avLst/>
          </a:prstGeom>
          <a:noFill/>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52500" y="695325"/>
            <a:ext cx="10515600" cy="1325563"/>
          </a:xfrm>
        </p:spPr>
        <p:txBody>
          <a:bodyPr/>
          <a:lstStyle/>
          <a:p>
            <a:r>
              <a:rPr lang="zh-TW" altLang="en-US" dirty="0" smtClean="0">
                <a:solidFill>
                  <a:schemeClr val="accent6">
                    <a:lumMod val="60000"/>
                    <a:lumOff val="40000"/>
                  </a:schemeClr>
                </a:solidFill>
                <a:latin typeface="微軟正黑體" pitchFamily="34" charset="-120"/>
                <a:ea typeface="微軟正黑體" pitchFamily="34" charset="-120"/>
              </a:rPr>
              <a:t>性平教學停想做 </a:t>
            </a:r>
            <a:endParaRPr lang="zh-TW" altLang="en-US" dirty="0">
              <a:solidFill>
                <a:schemeClr val="accent6">
                  <a:lumMod val="60000"/>
                  <a:lumOff val="40000"/>
                </a:schemeClr>
              </a:solidFill>
            </a:endParaRPr>
          </a:p>
        </p:txBody>
      </p:sp>
      <p:sp>
        <p:nvSpPr>
          <p:cNvPr id="3" name="文字版面配置區 2"/>
          <p:cNvSpPr>
            <a:spLocks noGrp="1"/>
          </p:cNvSpPr>
          <p:nvPr>
            <p:ph type="body" sz="quarter" idx="13"/>
          </p:nvPr>
        </p:nvSpPr>
        <p:spPr>
          <a:xfrm>
            <a:off x="1130300" y="2020074"/>
            <a:ext cx="9766300" cy="2412226"/>
          </a:xfrm>
        </p:spPr>
        <p:txBody>
          <a:bodyPr/>
          <a:lstStyle/>
          <a:p>
            <a:r>
              <a:rPr lang="zh-TW" altLang="en-US" sz="2800" b="1" dirty="0" smtClean="0">
                <a:solidFill>
                  <a:schemeClr val="accent2">
                    <a:lumMod val="75000"/>
                  </a:schemeClr>
                </a:solidFill>
                <a:latin typeface="微軟正黑體" pitchFamily="34" charset="-120"/>
                <a:ea typeface="微軟正黑體" pitchFamily="34" charset="-120"/>
              </a:rPr>
              <a:t>從色彩看見偏見 </a:t>
            </a:r>
            <a:r>
              <a:rPr lang="zh-TW" altLang="en-US" sz="2800" b="1" dirty="0" smtClean="0">
                <a:solidFill>
                  <a:schemeClr val="accent2">
                    <a:lumMod val="75000"/>
                  </a:schemeClr>
                </a:solidFill>
                <a:latin typeface="微軟正黑體" pitchFamily="34" charset="-120"/>
                <a:ea typeface="微軟正黑體" pitchFamily="34" charset="-120"/>
                <a:hlinkClick r:id="rId2"/>
              </a:rPr>
              <a:t>文章</a:t>
            </a:r>
            <a:r>
              <a:rPr lang="zh-TW" altLang="en-US" sz="2800" b="1" dirty="0" smtClean="0">
                <a:solidFill>
                  <a:schemeClr val="accent2">
                    <a:lumMod val="75000"/>
                  </a:schemeClr>
                </a:solidFill>
                <a:latin typeface="微軟正黑體" pitchFamily="34" charset="-120"/>
                <a:ea typeface="微軟正黑體" pitchFamily="34" charset="-120"/>
              </a:rPr>
              <a:t> </a:t>
            </a:r>
            <a:r>
              <a:rPr lang="zh-TW" altLang="en-US" sz="2800" b="1" dirty="0" smtClean="0">
                <a:solidFill>
                  <a:schemeClr val="accent2">
                    <a:lumMod val="75000"/>
                  </a:schemeClr>
                </a:solidFill>
                <a:latin typeface="微軟正黑體" pitchFamily="34" charset="-120"/>
                <a:ea typeface="微軟正黑體" pitchFamily="34" charset="-120"/>
                <a:hlinkClick r:id="rId3"/>
              </a:rPr>
              <a:t>影片</a:t>
            </a:r>
            <a:endParaRPr lang="en-US" altLang="zh-TW" sz="2800" b="1" dirty="0" smtClean="0">
              <a:solidFill>
                <a:schemeClr val="accent2">
                  <a:lumMod val="75000"/>
                </a:schemeClr>
              </a:solidFill>
              <a:latin typeface="微軟正黑體" pitchFamily="34" charset="-120"/>
              <a:ea typeface="微軟正黑體" pitchFamily="34" charset="-120"/>
            </a:endParaRPr>
          </a:p>
          <a:p>
            <a:r>
              <a:rPr lang="zh-TW" altLang="en-US" sz="2800" b="1" dirty="0" smtClean="0">
                <a:solidFill>
                  <a:schemeClr val="accent2">
                    <a:lumMod val="75000"/>
                  </a:schemeClr>
                </a:solidFill>
                <a:latin typeface="微軟正黑體" pitchFamily="34" charset="-120"/>
                <a:ea typeface="微軟正黑體" pitchFamily="34" charset="-120"/>
              </a:rPr>
              <a:t>生活中的偏見，孩子都知道 </a:t>
            </a:r>
            <a:r>
              <a:rPr lang="zh-TW" altLang="en-US" sz="2800" b="1" dirty="0" smtClean="0">
                <a:solidFill>
                  <a:schemeClr val="accent2">
                    <a:lumMod val="75000"/>
                  </a:schemeClr>
                </a:solidFill>
                <a:latin typeface="微軟正黑體" pitchFamily="34" charset="-120"/>
                <a:ea typeface="微軟正黑體" pitchFamily="34" charset="-120"/>
                <a:hlinkClick r:id="rId4"/>
              </a:rPr>
              <a:t>影片</a:t>
            </a:r>
            <a:endParaRPr lang="en-US" altLang="zh-TW" sz="2800" b="1" dirty="0" smtClean="0">
              <a:solidFill>
                <a:schemeClr val="accent2">
                  <a:lumMod val="75000"/>
                </a:schemeClr>
              </a:solidFill>
              <a:latin typeface="微軟正黑體" pitchFamily="34" charset="-120"/>
              <a:ea typeface="微軟正黑體" pitchFamily="34" charset="-120"/>
            </a:endParaRPr>
          </a:p>
          <a:p>
            <a:r>
              <a:rPr lang="zh-TW" altLang="en-US" sz="2800" b="1" dirty="0" smtClean="0">
                <a:solidFill>
                  <a:schemeClr val="accent2">
                    <a:lumMod val="75000"/>
                  </a:schemeClr>
                </a:solidFill>
                <a:latin typeface="微軟正黑體" pitchFamily="34" charset="-120"/>
                <a:ea typeface="微軟正黑體" pitchFamily="34" charset="-120"/>
              </a:rPr>
              <a:t>女性纏足的改變 </a:t>
            </a:r>
            <a:r>
              <a:rPr lang="zh-TW" altLang="en-US" sz="2800" b="1" dirty="0" smtClean="0">
                <a:solidFill>
                  <a:schemeClr val="accent2">
                    <a:lumMod val="75000"/>
                  </a:schemeClr>
                </a:solidFill>
                <a:latin typeface="微軟正黑體" pitchFamily="34" charset="-120"/>
                <a:ea typeface="微軟正黑體" pitchFamily="34" charset="-120"/>
                <a:hlinkClick r:id="rId5"/>
              </a:rPr>
              <a:t>動畫</a:t>
            </a:r>
            <a:endParaRPr lang="en-US" altLang="zh-TW" sz="2800" b="1" dirty="0" smtClean="0">
              <a:solidFill>
                <a:schemeClr val="accent2">
                  <a:lumMod val="75000"/>
                </a:schemeClr>
              </a:solidFill>
              <a:latin typeface="微軟正黑體" pitchFamily="34" charset="-120"/>
              <a:ea typeface="微軟正黑體" pitchFamily="34" charset="-120"/>
            </a:endParaRPr>
          </a:p>
          <a:p>
            <a:r>
              <a:rPr lang="zh-TW" altLang="en-US" sz="2800" b="1" dirty="0" smtClean="0">
                <a:solidFill>
                  <a:schemeClr val="accent2">
                    <a:lumMod val="75000"/>
                  </a:schemeClr>
                </a:solidFill>
                <a:latin typeface="微軟正黑體" pitchFamily="34" charset="-120"/>
                <a:ea typeface="微軟正黑體" pitchFamily="34" charset="-120"/>
              </a:rPr>
              <a:t>跟想像不一樣的童話故事 </a:t>
            </a:r>
            <a:r>
              <a:rPr lang="zh-TW" altLang="en-US" sz="2800" b="1" dirty="0" smtClean="0">
                <a:solidFill>
                  <a:schemeClr val="accent2">
                    <a:lumMod val="75000"/>
                  </a:schemeClr>
                </a:solidFill>
                <a:latin typeface="微軟正黑體" pitchFamily="34" charset="-120"/>
                <a:ea typeface="微軟正黑體" pitchFamily="34" charset="-120"/>
                <a:hlinkClick r:id="rId6"/>
              </a:rPr>
              <a:t>影片</a:t>
            </a:r>
            <a:endParaRPr lang="en-US" altLang="zh-TW" sz="2800" b="1" dirty="0" smtClean="0">
              <a:solidFill>
                <a:schemeClr val="accent2">
                  <a:lumMod val="75000"/>
                </a:schemeClr>
              </a:solidFill>
              <a:latin typeface="微軟正黑體" pitchFamily="34" charset="-120"/>
              <a:ea typeface="微軟正黑體" pitchFamily="34" charset="-120"/>
            </a:endParaRPr>
          </a:p>
          <a:p>
            <a:r>
              <a:rPr lang="zh-TW" altLang="en-US" sz="2800" b="1" dirty="0" smtClean="0">
                <a:solidFill>
                  <a:schemeClr val="accent2">
                    <a:lumMod val="75000"/>
                  </a:schemeClr>
                </a:solidFill>
                <a:latin typeface="微軟正黑體" pitchFamily="34" charset="-120"/>
                <a:ea typeface="微軟正黑體" pitchFamily="34" charset="-120"/>
              </a:rPr>
              <a:t>喜歡每一個時刻的自己 </a:t>
            </a:r>
            <a:r>
              <a:rPr lang="zh-TW" altLang="en-US" sz="2800" b="1" dirty="0" smtClean="0">
                <a:solidFill>
                  <a:schemeClr val="accent2">
                    <a:lumMod val="75000"/>
                  </a:schemeClr>
                </a:solidFill>
                <a:latin typeface="微軟正黑體" pitchFamily="34" charset="-120"/>
                <a:ea typeface="微軟正黑體" pitchFamily="34" charset="-120"/>
                <a:hlinkClick r:id="rId7"/>
              </a:rPr>
              <a:t>影片</a:t>
            </a:r>
            <a:endParaRPr lang="en-US" altLang="zh-TW" sz="2800" b="1" dirty="0" smtClean="0">
              <a:solidFill>
                <a:schemeClr val="accent2">
                  <a:lumMod val="75000"/>
                </a:schemeClr>
              </a:solidFill>
              <a:latin typeface="微軟正黑體" pitchFamily="34" charset="-120"/>
              <a:ea typeface="微軟正黑體" pitchFamily="34" charset="-120"/>
            </a:endParaRPr>
          </a:p>
          <a:p>
            <a:r>
              <a:rPr lang="zh-TW" altLang="en-US" sz="2800" b="1" dirty="0" smtClean="0">
                <a:solidFill>
                  <a:schemeClr val="accent2">
                    <a:lumMod val="75000"/>
                  </a:schemeClr>
                </a:solidFill>
                <a:latin typeface="微軟正黑體" pitchFamily="34" charset="-120"/>
                <a:ea typeface="微軟正黑體" pitchFamily="34" charset="-120"/>
              </a:rPr>
              <a:t>性別平權辯論 </a:t>
            </a:r>
            <a:r>
              <a:rPr lang="zh-TW" altLang="en-US" sz="2800" b="1" dirty="0" smtClean="0">
                <a:solidFill>
                  <a:schemeClr val="accent2">
                    <a:lumMod val="75000"/>
                  </a:schemeClr>
                </a:solidFill>
                <a:latin typeface="微軟正黑體" pitchFamily="34" charset="-120"/>
                <a:ea typeface="微軟正黑體" pitchFamily="34" charset="-120"/>
                <a:hlinkClick r:id="rId8"/>
              </a:rPr>
              <a:t>影片</a:t>
            </a:r>
            <a:r>
              <a:rPr lang="en-US" altLang="zh-TW" sz="2800" b="1" dirty="0" smtClean="0">
                <a:solidFill>
                  <a:schemeClr val="accent2">
                    <a:lumMod val="75000"/>
                  </a:schemeClr>
                </a:solidFill>
                <a:latin typeface="微軟正黑體" pitchFamily="34" charset="-120"/>
                <a:ea typeface="微軟正黑體" pitchFamily="34" charset="-120"/>
              </a:rPr>
              <a:t>1</a:t>
            </a:r>
            <a:r>
              <a:rPr lang="zh-TW" altLang="en-US" sz="2800" b="1" dirty="0" smtClean="0">
                <a:solidFill>
                  <a:schemeClr val="accent2">
                    <a:lumMod val="75000"/>
                  </a:schemeClr>
                </a:solidFill>
                <a:latin typeface="微軟正黑體" pitchFamily="34" charset="-120"/>
                <a:ea typeface="微軟正黑體" pitchFamily="34" charset="-120"/>
              </a:rPr>
              <a:t>  </a:t>
            </a:r>
            <a:r>
              <a:rPr lang="zh-TW" altLang="en-US" sz="2800" b="1" dirty="0" smtClean="0">
                <a:solidFill>
                  <a:schemeClr val="accent2">
                    <a:lumMod val="75000"/>
                  </a:schemeClr>
                </a:solidFill>
                <a:latin typeface="微軟正黑體" pitchFamily="34" charset="-120"/>
                <a:ea typeface="微軟正黑體" pitchFamily="34" charset="-120"/>
                <a:hlinkClick r:id="rId9"/>
              </a:rPr>
              <a:t>影片</a:t>
            </a:r>
            <a:r>
              <a:rPr lang="en-US" altLang="zh-TW" sz="2800" b="1" dirty="0" smtClean="0">
                <a:solidFill>
                  <a:schemeClr val="accent2">
                    <a:lumMod val="75000"/>
                  </a:schemeClr>
                </a:solidFill>
                <a:latin typeface="微軟正黑體" pitchFamily="34" charset="-120"/>
                <a:ea typeface="微軟正黑體" pitchFamily="34" charset="-120"/>
              </a:rPr>
              <a:t>2</a:t>
            </a:r>
            <a:r>
              <a:rPr lang="zh-TW" altLang="en-US" sz="2800" b="1" dirty="0" smtClean="0">
                <a:solidFill>
                  <a:schemeClr val="accent2">
                    <a:lumMod val="75000"/>
                  </a:schemeClr>
                </a:solidFill>
                <a:latin typeface="微軟正黑體" pitchFamily="34" charset="-120"/>
                <a:ea typeface="微軟正黑體" pitchFamily="34" charset="-120"/>
              </a:rPr>
              <a:t>  </a:t>
            </a:r>
            <a:r>
              <a:rPr lang="zh-TW" altLang="en-US" sz="2800" b="1" dirty="0" smtClean="0">
                <a:solidFill>
                  <a:schemeClr val="accent2">
                    <a:lumMod val="75000"/>
                  </a:schemeClr>
                </a:solidFill>
                <a:latin typeface="微軟正黑體" pitchFamily="34" charset="-120"/>
                <a:ea typeface="微軟正黑體" pitchFamily="34" charset="-120"/>
                <a:hlinkClick r:id="rId10"/>
              </a:rPr>
              <a:t>文章</a:t>
            </a:r>
            <a:r>
              <a:rPr lang="en-US" altLang="zh-TW" sz="2800" b="1" dirty="0" smtClean="0">
                <a:solidFill>
                  <a:schemeClr val="accent2">
                    <a:lumMod val="75000"/>
                  </a:schemeClr>
                </a:solidFill>
                <a:latin typeface="微軟正黑體" pitchFamily="34" charset="-120"/>
                <a:ea typeface="微軟正黑體" pitchFamily="34" charset="-120"/>
              </a:rPr>
              <a:t>1</a:t>
            </a:r>
            <a:r>
              <a:rPr lang="zh-TW" altLang="en-US" sz="2800" b="1" dirty="0" smtClean="0">
                <a:solidFill>
                  <a:schemeClr val="accent2">
                    <a:lumMod val="75000"/>
                  </a:schemeClr>
                </a:solidFill>
                <a:latin typeface="微軟正黑體" pitchFamily="34" charset="-120"/>
                <a:ea typeface="微軟正黑體" pitchFamily="34" charset="-120"/>
              </a:rPr>
              <a:t>  </a:t>
            </a:r>
            <a:r>
              <a:rPr lang="zh-TW" altLang="en-US" sz="2800" b="1" dirty="0" smtClean="0">
                <a:solidFill>
                  <a:schemeClr val="accent2">
                    <a:lumMod val="75000"/>
                  </a:schemeClr>
                </a:solidFill>
                <a:latin typeface="微軟正黑體" pitchFamily="34" charset="-120"/>
                <a:ea typeface="微軟正黑體" pitchFamily="34" charset="-120"/>
                <a:hlinkClick r:id="rId11"/>
              </a:rPr>
              <a:t>文章</a:t>
            </a:r>
            <a:r>
              <a:rPr lang="en-US" altLang="zh-TW" sz="2800" b="1" dirty="0" smtClean="0">
                <a:solidFill>
                  <a:schemeClr val="accent2">
                    <a:lumMod val="75000"/>
                  </a:schemeClr>
                </a:solidFill>
                <a:latin typeface="微軟正黑體" pitchFamily="34" charset="-120"/>
                <a:ea typeface="微軟正黑體" pitchFamily="34" charset="-120"/>
              </a:rPr>
              <a:t>2</a:t>
            </a:r>
            <a:r>
              <a:rPr lang="zh-TW" altLang="en-US" sz="2800" b="1" dirty="0" smtClean="0">
                <a:solidFill>
                  <a:schemeClr val="accent2">
                    <a:lumMod val="75000"/>
                  </a:schemeClr>
                </a:solidFill>
                <a:latin typeface="微軟正黑體" pitchFamily="34" charset="-120"/>
                <a:ea typeface="微軟正黑體" pitchFamily="34" charset="-120"/>
              </a:rPr>
              <a:t> </a:t>
            </a:r>
            <a:r>
              <a:rPr lang="zh-TW" altLang="en-US" sz="2800" b="1" dirty="0" smtClean="0">
                <a:solidFill>
                  <a:schemeClr val="accent2">
                    <a:lumMod val="75000"/>
                  </a:schemeClr>
                </a:solidFill>
                <a:latin typeface="微軟正黑體" pitchFamily="34" charset="-120"/>
                <a:ea typeface="微軟正黑體" pitchFamily="34" charset="-120"/>
                <a:hlinkClick r:id="rId12"/>
              </a:rPr>
              <a:t>文章</a:t>
            </a:r>
            <a:r>
              <a:rPr lang="en-US" altLang="zh-TW" sz="2800" b="1" dirty="0" smtClean="0">
                <a:solidFill>
                  <a:schemeClr val="accent2">
                    <a:lumMod val="75000"/>
                  </a:schemeClr>
                </a:solidFill>
                <a:latin typeface="微軟正黑體" pitchFamily="34" charset="-120"/>
                <a:ea typeface="微軟正黑體" pitchFamily="34" charset="-120"/>
              </a:rPr>
              <a:t>3</a:t>
            </a:r>
          </a:p>
          <a:p>
            <a:r>
              <a:rPr lang="zh-TW" altLang="en-US" sz="2800" b="1" dirty="0" smtClean="0">
                <a:solidFill>
                  <a:schemeClr val="accent2">
                    <a:lumMod val="75000"/>
                  </a:schemeClr>
                </a:solidFill>
                <a:latin typeface="微軟正黑體" pitchFamily="34" charset="-120"/>
                <a:ea typeface="微軟正黑體" pitchFamily="34" charset="-120"/>
              </a:rPr>
              <a:t>孩子的性教育不能等，因為性就在生活中  </a:t>
            </a:r>
            <a:endParaRPr lang="en-US" altLang="zh-TW" sz="2800" b="1" dirty="0" smtClean="0">
              <a:solidFill>
                <a:schemeClr val="accent2">
                  <a:lumMod val="75000"/>
                </a:schemeClr>
              </a:solidFill>
              <a:latin typeface="微軟正黑體" pitchFamily="34" charset="-120"/>
              <a:ea typeface="微軟正黑體" pitchFamily="34" charset="-120"/>
            </a:endParaRPr>
          </a:p>
          <a:p>
            <a:r>
              <a:rPr lang="zh-TW" altLang="en-US" sz="2800" b="1" dirty="0" smtClean="0">
                <a:solidFill>
                  <a:schemeClr val="accent2">
                    <a:lumMod val="75000"/>
                  </a:schemeClr>
                </a:solidFill>
                <a:latin typeface="微軟正黑體" pitchFamily="34" charset="-120"/>
                <a:ea typeface="微軟正黑體" pitchFamily="34" charset="-120"/>
                <a:hlinkClick r:id="rId13"/>
              </a:rPr>
              <a:t>影片</a:t>
            </a:r>
            <a:r>
              <a:rPr lang="en-US" altLang="zh-TW" sz="2800" b="1" dirty="0" smtClean="0">
                <a:solidFill>
                  <a:schemeClr val="accent2">
                    <a:lumMod val="75000"/>
                  </a:schemeClr>
                </a:solidFill>
                <a:latin typeface="微軟正黑體" pitchFamily="34" charset="-120"/>
                <a:ea typeface="微軟正黑體" pitchFamily="34" charset="-120"/>
              </a:rPr>
              <a:t>1</a:t>
            </a:r>
            <a:r>
              <a:rPr lang="zh-TW" altLang="en-US" sz="2800" b="1" dirty="0" smtClean="0">
                <a:solidFill>
                  <a:schemeClr val="accent2">
                    <a:lumMod val="75000"/>
                  </a:schemeClr>
                </a:solidFill>
                <a:latin typeface="微軟正黑體" pitchFamily="34" charset="-120"/>
                <a:ea typeface="微軟正黑體" pitchFamily="34" charset="-120"/>
              </a:rPr>
              <a:t>   </a:t>
            </a:r>
            <a:r>
              <a:rPr lang="zh-TW" altLang="en-US" sz="2800" b="1" dirty="0" smtClean="0">
                <a:solidFill>
                  <a:schemeClr val="accent2">
                    <a:lumMod val="75000"/>
                  </a:schemeClr>
                </a:solidFill>
                <a:latin typeface="微軟正黑體" pitchFamily="34" charset="-120"/>
                <a:ea typeface="微軟正黑體" pitchFamily="34" charset="-120"/>
                <a:hlinkClick r:id="rId14"/>
              </a:rPr>
              <a:t>影片</a:t>
            </a:r>
            <a:r>
              <a:rPr lang="en-US" altLang="zh-TW" sz="2800" b="1" dirty="0" smtClean="0">
                <a:solidFill>
                  <a:schemeClr val="accent2">
                    <a:lumMod val="75000"/>
                  </a:schemeClr>
                </a:solidFill>
                <a:latin typeface="微軟正黑體" pitchFamily="34" charset="-120"/>
                <a:ea typeface="微軟正黑體" pitchFamily="34" charset="-120"/>
              </a:rPr>
              <a:t>2</a:t>
            </a:r>
            <a:r>
              <a:rPr lang="zh-TW" altLang="en-US" sz="2800" b="1" dirty="0" smtClean="0">
                <a:solidFill>
                  <a:schemeClr val="accent2">
                    <a:lumMod val="75000"/>
                  </a:schemeClr>
                </a:solidFill>
                <a:latin typeface="微軟正黑體" pitchFamily="34" charset="-120"/>
                <a:ea typeface="微軟正黑體" pitchFamily="34" charset="-120"/>
              </a:rPr>
              <a:t>  </a:t>
            </a:r>
            <a:r>
              <a:rPr lang="zh-TW" altLang="en-US" sz="2800" b="1" dirty="0" smtClean="0">
                <a:solidFill>
                  <a:schemeClr val="accent2">
                    <a:lumMod val="75000"/>
                  </a:schemeClr>
                </a:solidFill>
                <a:latin typeface="微軟正黑體" pitchFamily="34" charset="-120"/>
                <a:ea typeface="微軟正黑體" pitchFamily="34" charset="-120"/>
                <a:hlinkClick r:id="rId15"/>
              </a:rPr>
              <a:t>新聞</a:t>
            </a:r>
            <a:r>
              <a:rPr lang="en-US" altLang="zh-TW" sz="2800" b="1" dirty="0" smtClean="0">
                <a:solidFill>
                  <a:schemeClr val="accent2">
                    <a:lumMod val="75000"/>
                  </a:schemeClr>
                </a:solidFill>
                <a:latin typeface="微軟正黑體" pitchFamily="34" charset="-120"/>
                <a:ea typeface="微軟正黑體" pitchFamily="34" charset="-120"/>
              </a:rPr>
              <a:t>1</a:t>
            </a:r>
            <a:r>
              <a:rPr lang="zh-TW" altLang="en-US" sz="2800" b="1" dirty="0" smtClean="0">
                <a:solidFill>
                  <a:schemeClr val="accent2">
                    <a:lumMod val="75000"/>
                  </a:schemeClr>
                </a:solidFill>
                <a:latin typeface="微軟正黑體" pitchFamily="34" charset="-120"/>
                <a:ea typeface="微軟正黑體" pitchFamily="34" charset="-120"/>
              </a:rPr>
              <a:t>  </a:t>
            </a:r>
            <a:r>
              <a:rPr lang="zh-TW" altLang="en-US" sz="2800" b="1" dirty="0" smtClean="0">
                <a:solidFill>
                  <a:schemeClr val="accent2">
                    <a:lumMod val="75000"/>
                  </a:schemeClr>
                </a:solidFill>
                <a:latin typeface="微軟正黑體" pitchFamily="34" charset="-120"/>
                <a:ea typeface="微軟正黑體" pitchFamily="34" charset="-120"/>
                <a:hlinkClick r:id="rId16"/>
              </a:rPr>
              <a:t>新聞</a:t>
            </a:r>
            <a:r>
              <a:rPr lang="en-US" altLang="zh-TW" sz="2800" b="1" dirty="0" smtClean="0">
                <a:solidFill>
                  <a:schemeClr val="accent2">
                    <a:lumMod val="75000"/>
                  </a:schemeClr>
                </a:solidFill>
                <a:latin typeface="微軟正黑體" pitchFamily="34" charset="-120"/>
                <a:ea typeface="微軟正黑體" pitchFamily="34" charset="-120"/>
              </a:rPr>
              <a:t>2</a:t>
            </a:r>
          </a:p>
          <a:p>
            <a:endParaRPr lang="en-US" altLang="zh-TW" sz="2800" b="1" dirty="0" smtClean="0">
              <a:solidFill>
                <a:schemeClr val="tx1"/>
              </a:solidFill>
              <a:latin typeface="微軟正黑體" pitchFamily="34" charset="-120"/>
              <a:ea typeface="微軟正黑體" pitchFamily="34" charset="-120"/>
            </a:endParaRPr>
          </a:p>
          <a:p>
            <a:endParaRPr lang="zh-TW" altLang="en-US" sz="2800" b="1" dirty="0">
              <a:solidFill>
                <a:schemeClr val="tx1"/>
              </a:solidFill>
              <a:latin typeface="微軟正黑體" pitchFamily="34" charset="-120"/>
              <a:ea typeface="微軟正黑體" pitchFamily="34" charset="-120"/>
            </a:endParaRPr>
          </a:p>
        </p:txBody>
      </p:sp>
      <p:sp>
        <p:nvSpPr>
          <p:cNvPr id="4" name="日期版面配置區 3"/>
          <p:cNvSpPr>
            <a:spLocks noGrp="1"/>
          </p:cNvSpPr>
          <p:nvPr>
            <p:ph type="dt" sz="half" idx="10"/>
          </p:nvPr>
        </p:nvSpPr>
        <p:spPr/>
        <p:txBody>
          <a:bodyPr/>
          <a:lstStyle/>
          <a:p>
            <a:r>
              <a:rPr lang="en-US" smtClean="0"/>
              <a:t>Your Date Here</a:t>
            </a:r>
            <a:endParaRPr lang="en-US"/>
          </a:p>
        </p:txBody>
      </p:sp>
      <p:sp>
        <p:nvSpPr>
          <p:cNvPr id="5" name="頁尾版面配置區 4"/>
          <p:cNvSpPr>
            <a:spLocks noGrp="1"/>
          </p:cNvSpPr>
          <p:nvPr>
            <p:ph type="ftr" sz="quarter" idx="11"/>
          </p:nvPr>
        </p:nvSpPr>
        <p:spPr/>
        <p:txBody>
          <a:bodyPr/>
          <a:lstStyle/>
          <a:p>
            <a:r>
              <a:rPr lang="en-US" smtClean="0"/>
              <a:t>Your Footer Here</a:t>
            </a:r>
            <a:endParaRPr lang="en-US"/>
          </a:p>
        </p:txBody>
      </p:sp>
      <p:sp>
        <p:nvSpPr>
          <p:cNvPr id="6" name="投影片編號版面配置區 5"/>
          <p:cNvSpPr>
            <a:spLocks noGrp="1"/>
          </p:cNvSpPr>
          <p:nvPr>
            <p:ph type="sldNum" sz="quarter" idx="12"/>
          </p:nvPr>
        </p:nvSpPr>
        <p:spPr/>
        <p:txBody>
          <a:bodyPr/>
          <a:lstStyle/>
          <a:p>
            <a:fld id="{7CD08052-46D4-4451-BCD3-D01F8058DAE8}" type="slidenum">
              <a:rPr lang="en-US" smtClean="0"/>
              <a:pPr/>
              <a:t>41</a:t>
            </a:fld>
            <a:endParaRPr lang="en-US"/>
          </a:p>
        </p:txBody>
      </p:sp>
      <p:sp>
        <p:nvSpPr>
          <p:cNvPr id="7" name="文字方塊 6"/>
          <p:cNvSpPr txBox="1"/>
          <p:nvPr/>
        </p:nvSpPr>
        <p:spPr>
          <a:xfrm>
            <a:off x="7391400" y="3632200"/>
            <a:ext cx="4108817" cy="369332"/>
          </a:xfrm>
          <a:prstGeom prst="rect">
            <a:avLst/>
          </a:prstGeom>
          <a:noFill/>
        </p:spPr>
        <p:txBody>
          <a:bodyPr wrap="none" rtlCol="0">
            <a:spAutoFit/>
          </a:bodyPr>
          <a:lstStyle/>
          <a:p>
            <a:r>
              <a:rPr lang="zh-TW" altLang="en-US" dirty="0" smtClean="0">
                <a:latin typeface="微軟正黑體" pitchFamily="34" charset="-120"/>
                <a:ea typeface="微軟正黑體" pitchFamily="34" charset="-120"/>
              </a:rPr>
              <a:t>孩子對性的好奇，電影推薦：</a:t>
            </a:r>
            <a:r>
              <a:rPr lang="zh-TW" altLang="en-US" dirty="0" smtClean="0">
                <a:latin typeface="微軟正黑體" pitchFamily="34" charset="-120"/>
                <a:ea typeface="微軟正黑體" pitchFamily="34" charset="-120"/>
                <a:hlinkClick r:id="rId17"/>
              </a:rPr>
              <a:t>酷瓜人生</a:t>
            </a:r>
            <a:endParaRPr lang="zh-TW" altLang="en-US" dirty="0">
              <a:latin typeface="微軟正黑體" pitchFamily="34" charset="-120"/>
              <a:ea typeface="微軟正黑體" pitchFamily="34" charset="-120"/>
            </a:endParaRPr>
          </a:p>
        </p:txBody>
      </p:sp>
      <p:pic>
        <p:nvPicPr>
          <p:cNvPr id="8" name="Picture 10"/>
          <p:cNvPicPr>
            <a:picLocks noChangeAspect="1" noChangeArrowheads="1"/>
          </p:cNvPicPr>
          <p:nvPr/>
        </p:nvPicPr>
        <p:blipFill>
          <a:blip r:embed="rId18"/>
          <a:srcRect l="8821" t="31445" r="42862" b="28516"/>
          <a:stretch>
            <a:fillRect/>
          </a:stretch>
        </p:blipFill>
        <p:spPr bwMode="auto">
          <a:xfrm>
            <a:off x="7170737" y="1536700"/>
            <a:ext cx="4311667" cy="200977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a:xfrm>
            <a:off x="749300" y="-203200"/>
            <a:ext cx="10922000" cy="1605156"/>
          </a:xfrm>
        </p:spPr>
        <p:txBody>
          <a:bodyPr>
            <a:normAutofit/>
          </a:bodyPr>
          <a:lstStyle/>
          <a:p>
            <a:r>
              <a:rPr lang="zh-TW" altLang="en-US" sz="6000" dirty="0" smtClean="0">
                <a:latin typeface="微軟正黑體" pitchFamily="34" charset="-120"/>
                <a:ea typeface="微軟正黑體" pitchFamily="34" charset="-120"/>
              </a:rPr>
              <a:t>性平教學怎麼設計</a:t>
            </a:r>
            <a:r>
              <a:rPr lang="en-US" altLang="zh-TW" sz="6000" dirty="0" smtClean="0">
                <a:latin typeface="微軟正黑體" pitchFamily="34" charset="-120"/>
                <a:ea typeface="微軟正黑體" pitchFamily="34" charset="-120"/>
              </a:rPr>
              <a:t>…</a:t>
            </a:r>
            <a:endParaRPr lang="zh-TW" altLang="en-US" sz="6000" dirty="0" smtClean="0"/>
          </a:p>
        </p:txBody>
      </p:sp>
      <p:sp>
        <p:nvSpPr>
          <p:cNvPr id="24579" name="內容版面配置區 2"/>
          <p:cNvSpPr>
            <a:spLocks noGrp="1"/>
          </p:cNvSpPr>
          <p:nvPr>
            <p:ph type="body" idx="1"/>
          </p:nvPr>
        </p:nvSpPr>
        <p:spPr>
          <a:xfrm>
            <a:off x="977900" y="1430579"/>
            <a:ext cx="10680700" cy="835006"/>
          </a:xfrm>
        </p:spPr>
        <p:txBody>
          <a:bodyPr>
            <a:noAutofit/>
          </a:bodyPr>
          <a:lstStyle/>
          <a:p>
            <a:pPr algn="l">
              <a:buFont typeface="Wingdings" pitchFamily="2" charset="2"/>
              <a:buChar char="u"/>
            </a:pPr>
            <a:r>
              <a:rPr lang="en-US" altLang="zh-TW" sz="2800" dirty="0" smtClean="0">
                <a:latin typeface="微軟正黑體" pitchFamily="34" charset="-120"/>
                <a:ea typeface="微軟正黑體" pitchFamily="34" charset="-120"/>
              </a:rPr>
              <a:t>12</a:t>
            </a:r>
            <a:r>
              <a:rPr lang="zh-TW" altLang="en-US" sz="2800" dirty="0" smtClean="0">
                <a:latin typeface="微軟正黑體" pitchFamily="34" charset="-120"/>
                <a:ea typeface="微軟正黑體" pitchFamily="34" charset="-120"/>
              </a:rPr>
              <a:t>年國教課綱後</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課程編織融入</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主題教學單元</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講座宣導</a:t>
            </a:r>
            <a:r>
              <a:rPr lang="en-US" altLang="zh-TW" sz="2800" dirty="0" smtClean="0">
                <a:latin typeface="微軟正黑體" pitchFamily="34" charset="-120"/>
                <a:ea typeface="微軟正黑體" pitchFamily="34" charset="-120"/>
              </a:rPr>
              <a:t>??</a:t>
            </a:r>
          </a:p>
          <a:p>
            <a:pPr algn="l">
              <a:buFont typeface="Wingdings" pitchFamily="2" charset="2"/>
              <a:buChar char="u"/>
            </a:pPr>
            <a:r>
              <a:rPr lang="zh-TW" altLang="en-US" sz="2800" dirty="0" smtClean="0">
                <a:solidFill>
                  <a:schemeClr val="tx1"/>
                </a:solidFill>
                <a:latin typeface="微軟正黑體" pitchFamily="34" charset="-120"/>
                <a:ea typeface="微軟正黑體" pitchFamily="34" charset="-120"/>
              </a:rPr>
              <a:t>性平教育也要生活情境脈絡化，也要找出適用在不同學校的亮點。總結一句，性平教學要能</a:t>
            </a:r>
            <a:r>
              <a:rPr lang="zh-TW" altLang="en-US" sz="2800" dirty="0" smtClean="0">
                <a:solidFill>
                  <a:srgbClr val="FF0000"/>
                </a:solidFill>
                <a:latin typeface="微軟正黑體" pitchFamily="34" charset="-120"/>
                <a:ea typeface="微軟正黑體" pitchFamily="34" charset="-120"/>
              </a:rPr>
              <a:t>幫助學生解決問題或困擾</a:t>
            </a:r>
            <a:r>
              <a:rPr lang="zh-TW" altLang="en-US" sz="2800" dirty="0" smtClean="0">
                <a:solidFill>
                  <a:schemeClr val="tx1"/>
                </a:solidFill>
                <a:latin typeface="微軟正黑體" pitchFamily="34" charset="-120"/>
                <a:ea typeface="微軟正黑體" pitchFamily="34" charset="-120"/>
              </a:rPr>
              <a:t>。</a:t>
            </a:r>
            <a:endParaRPr lang="en-US" altLang="zh-TW" sz="2800" dirty="0" smtClean="0">
              <a:solidFill>
                <a:schemeClr val="tx1"/>
              </a:solidFill>
              <a:latin typeface="微軟正黑體" pitchFamily="34" charset="-120"/>
              <a:ea typeface="微軟正黑體" pitchFamily="34" charset="-120"/>
            </a:endParaRPr>
          </a:p>
          <a:p>
            <a:pPr algn="l">
              <a:buFont typeface="Wingdings" pitchFamily="2" charset="2"/>
              <a:buChar char="u"/>
            </a:pPr>
            <a:r>
              <a:rPr lang="zh-TW" altLang="en-US" sz="2800" dirty="0" smtClean="0">
                <a:solidFill>
                  <a:schemeClr val="tx1"/>
                </a:solidFill>
                <a:latin typeface="微軟正黑體" pitchFamily="34" charset="-120"/>
                <a:ea typeface="微軟正黑體" pitchFamily="34" charset="-120"/>
              </a:rPr>
              <a:t>性平課程建議：</a:t>
            </a:r>
            <a:r>
              <a:rPr lang="zh-TW" altLang="en-US" sz="2800" dirty="0" smtClean="0">
                <a:solidFill>
                  <a:srgbClr val="FF0000"/>
                </a:solidFill>
                <a:latin typeface="微軟正黑體" pitchFamily="34" charset="-120"/>
                <a:ea typeface="微軟正黑體" pitchFamily="34" charset="-120"/>
              </a:rPr>
              <a:t>檢視學校</a:t>
            </a:r>
            <a:r>
              <a:rPr lang="zh-TW" altLang="en-US" sz="2800" dirty="0" smtClean="0">
                <a:solidFill>
                  <a:schemeClr val="tx1"/>
                </a:solidFill>
                <a:latin typeface="微軟正黑體" pitchFamily="34" charset="-120"/>
                <a:ea typeface="微軟正黑體" pitchFamily="34" charset="-120"/>
              </a:rPr>
              <a:t>性平事件類型，</a:t>
            </a:r>
            <a:r>
              <a:rPr lang="zh-TW" altLang="en-US" sz="2800" dirty="0" smtClean="0">
                <a:solidFill>
                  <a:srgbClr val="FF0000"/>
                </a:solidFill>
                <a:latin typeface="微軟正黑體" pitchFamily="34" charset="-120"/>
                <a:ea typeface="微軟正黑體" pitchFamily="34" charset="-120"/>
              </a:rPr>
              <a:t>傾聽</a:t>
            </a:r>
            <a:r>
              <a:rPr lang="zh-TW" altLang="en-US" sz="2800" dirty="0" smtClean="0">
                <a:solidFill>
                  <a:schemeClr val="tx1"/>
                </a:solidFill>
                <a:latin typeface="微軟正黑體" pitchFamily="34" charset="-120"/>
                <a:ea typeface="微軟正黑體" pitchFamily="34" charset="-120"/>
              </a:rPr>
              <a:t>學生他們在意的問題與困境，一起</a:t>
            </a:r>
            <a:r>
              <a:rPr lang="zh-TW" altLang="en-US" sz="2800" dirty="0" smtClean="0">
                <a:solidFill>
                  <a:srgbClr val="FF0000"/>
                </a:solidFill>
                <a:latin typeface="微軟正黑體" pitchFamily="34" charset="-120"/>
                <a:ea typeface="微軟正黑體" pitchFamily="34" charset="-120"/>
              </a:rPr>
              <a:t>討論出</a:t>
            </a:r>
            <a:r>
              <a:rPr lang="zh-TW" altLang="en-US" sz="2800" dirty="0" smtClean="0">
                <a:solidFill>
                  <a:schemeClr val="tx1"/>
                </a:solidFill>
                <a:latin typeface="微軟正黑體" pitchFamily="34" charset="-120"/>
                <a:ea typeface="微軟正黑體" pitchFamily="34" charset="-120"/>
              </a:rPr>
              <a:t>孩子需要具備的性平知能與態度，</a:t>
            </a:r>
            <a:r>
              <a:rPr lang="zh-TW" altLang="en-US" sz="2800" dirty="0" smtClean="0">
                <a:solidFill>
                  <a:srgbClr val="FF0000"/>
                </a:solidFill>
                <a:latin typeface="微軟正黑體" pitchFamily="34" charset="-120"/>
                <a:ea typeface="微軟正黑體" pitchFamily="34" charset="-120"/>
              </a:rPr>
              <a:t>規劃真正</a:t>
            </a:r>
            <a:r>
              <a:rPr lang="zh-TW" altLang="en-US" sz="2800" dirty="0" smtClean="0">
                <a:solidFill>
                  <a:schemeClr val="tx1"/>
                </a:solidFill>
                <a:latin typeface="微軟正黑體" pitchFamily="34" charset="-120"/>
                <a:ea typeface="微軟正黑體" pitchFamily="34" charset="-120"/>
              </a:rPr>
              <a:t>可以用在他們身上的性平教育課程。</a:t>
            </a:r>
            <a:endParaRPr lang="en-US" altLang="zh-TW" sz="2800" dirty="0" smtClean="0">
              <a:solidFill>
                <a:schemeClr val="tx1"/>
              </a:solidFill>
              <a:latin typeface="微軟正黑體" pitchFamily="34" charset="-120"/>
              <a:ea typeface="微軟正黑體" pitchFamily="34" charset="-12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r>
              <a:rPr lang="zh-TW" altLang="en-US" dirty="0" smtClean="0">
                <a:latin typeface="微軟正黑體" pitchFamily="34" charset="-120"/>
                <a:ea typeface="微軟正黑體" pitchFamily="34" charset="-120"/>
              </a:rPr>
              <a:t>一個問題，或學到的知識</a:t>
            </a:r>
            <a:r>
              <a:rPr lang="en-US" altLang="zh-TW" dirty="0" smtClean="0">
                <a:latin typeface="微軟正黑體" pitchFamily="34" charset="-120"/>
                <a:ea typeface="微軟正黑體" pitchFamily="34" charset="-120"/>
              </a:rPr>
              <a:t>…</a:t>
            </a:r>
            <a:endParaRPr lang="zh-TW" altLang="en-US" dirty="0" smtClean="0"/>
          </a:p>
        </p:txBody>
      </p:sp>
      <p:sp>
        <p:nvSpPr>
          <p:cNvPr id="8195" name="內容版面配置區 2"/>
          <p:cNvSpPr>
            <a:spLocks noGrp="1"/>
          </p:cNvSpPr>
          <p:nvPr>
            <p:ph type="body" idx="1"/>
          </p:nvPr>
        </p:nvSpPr>
        <p:spPr>
          <a:xfrm>
            <a:off x="743856" y="479990"/>
            <a:ext cx="10482944" cy="790428"/>
          </a:xfrm>
        </p:spPr>
        <p:txBody>
          <a:bodyPr>
            <a:noAutofit/>
          </a:bodyPr>
          <a:lstStyle/>
          <a:p>
            <a:pPr algn="l"/>
            <a:r>
              <a:rPr lang="zh-TW" altLang="en-US" sz="4000" b="1" dirty="0" smtClean="0">
                <a:solidFill>
                  <a:schemeClr val="accent6">
                    <a:lumMod val="60000"/>
                    <a:lumOff val="40000"/>
                  </a:schemeClr>
                </a:solidFill>
                <a:latin typeface="微軟正黑體" pitchFamily="34" charset="-120"/>
                <a:ea typeface="微軟正黑體" pitchFamily="34" charset="-120"/>
              </a:rPr>
              <a:t>剛剛的資訊，是否在實務上有疑問</a:t>
            </a:r>
            <a:r>
              <a:rPr lang="en-US" altLang="zh-TW" sz="4000" b="1" dirty="0" smtClean="0">
                <a:solidFill>
                  <a:schemeClr val="accent6">
                    <a:lumMod val="60000"/>
                    <a:lumOff val="40000"/>
                  </a:schemeClr>
                </a:solidFill>
                <a:latin typeface="微軟正黑體" pitchFamily="34" charset="-120"/>
                <a:ea typeface="微軟正黑體" pitchFamily="34" charset="-120"/>
              </a:rPr>
              <a:t>??</a:t>
            </a:r>
          </a:p>
          <a:p>
            <a:pPr algn="l"/>
            <a:endParaRPr lang="en-US" altLang="zh-TW" sz="4000" b="1" dirty="0" smtClean="0">
              <a:solidFill>
                <a:schemeClr val="accent6">
                  <a:lumMod val="60000"/>
                  <a:lumOff val="40000"/>
                </a:schemeClr>
              </a:solidFill>
              <a:latin typeface="微軟正黑體" pitchFamily="34" charset="-120"/>
              <a:ea typeface="微軟正黑體" pitchFamily="34" charset="-120"/>
            </a:endParaRPr>
          </a:p>
          <a:p>
            <a:pPr algn="l"/>
            <a:endParaRPr lang="en-US" altLang="zh-TW" sz="4000" b="1" dirty="0" smtClean="0">
              <a:solidFill>
                <a:schemeClr val="accent6">
                  <a:lumMod val="60000"/>
                  <a:lumOff val="40000"/>
                </a:schemeClr>
              </a:solidFill>
              <a:latin typeface="微軟正黑體" pitchFamily="34" charset="-120"/>
              <a:ea typeface="微軟正黑體" pitchFamily="34" charset="-120"/>
            </a:endParaRPr>
          </a:p>
          <a:p>
            <a:pPr algn="l"/>
            <a:endParaRPr lang="en-US" altLang="zh-TW" sz="4000" b="1" dirty="0" smtClean="0">
              <a:solidFill>
                <a:schemeClr val="accent6">
                  <a:lumMod val="60000"/>
                  <a:lumOff val="40000"/>
                </a:schemeClr>
              </a:solidFill>
              <a:latin typeface="微軟正黑體" pitchFamily="34" charset="-120"/>
              <a:ea typeface="微軟正黑體" pitchFamily="34" charset="-120"/>
            </a:endParaRPr>
          </a:p>
          <a:p>
            <a:pPr algn="l"/>
            <a:endParaRPr lang="en-US" altLang="zh-TW" sz="4000" b="1" dirty="0" smtClean="0">
              <a:solidFill>
                <a:schemeClr val="accent6">
                  <a:lumMod val="60000"/>
                  <a:lumOff val="40000"/>
                </a:schemeClr>
              </a:solidFill>
              <a:latin typeface="微軟正黑體" pitchFamily="34" charset="-120"/>
              <a:ea typeface="微軟正黑體" pitchFamily="34" charset="-120"/>
            </a:endParaRPr>
          </a:p>
          <a:p>
            <a:pPr algn="l">
              <a:buFont typeface="Wingdings" pitchFamily="2" charset="2"/>
              <a:buNone/>
            </a:pPr>
            <a:endParaRPr lang="en-US" altLang="zh-TW" sz="4000" b="1" dirty="0" smtClean="0">
              <a:solidFill>
                <a:schemeClr val="accent6">
                  <a:lumMod val="60000"/>
                  <a:lumOff val="40000"/>
                </a:schemeClr>
              </a:solidFill>
              <a:latin typeface="微軟正黑體" pitchFamily="34" charset="-120"/>
              <a:ea typeface="微軟正黑體" pitchFamily="34" charset="-120"/>
            </a:endParaRPr>
          </a:p>
          <a:p>
            <a:pPr algn="l"/>
            <a:r>
              <a:rPr lang="zh-TW" altLang="en-US" sz="4000" b="1" dirty="0" smtClean="0">
                <a:solidFill>
                  <a:schemeClr val="accent6">
                    <a:lumMod val="60000"/>
                    <a:lumOff val="40000"/>
                  </a:schemeClr>
                </a:solidFill>
                <a:latin typeface="微軟正黑體" pitchFamily="34" charset="-120"/>
                <a:ea typeface="微軟正黑體" pitchFamily="34" charset="-120"/>
              </a:rPr>
              <a:t>或是有重要的知識</a:t>
            </a:r>
            <a:r>
              <a:rPr lang="en-US" altLang="zh-TW" sz="4000" b="1" dirty="0" smtClean="0">
                <a:solidFill>
                  <a:schemeClr val="accent6">
                    <a:lumMod val="60000"/>
                    <a:lumOff val="40000"/>
                  </a:schemeClr>
                </a:solidFill>
                <a:latin typeface="微軟正黑體" pitchFamily="34" charset="-120"/>
                <a:ea typeface="微軟正黑體" pitchFamily="34" charset="-120"/>
              </a:rPr>
              <a:t>/</a:t>
            </a:r>
            <a:r>
              <a:rPr lang="zh-TW" altLang="en-US" sz="4000" b="1" dirty="0" smtClean="0">
                <a:solidFill>
                  <a:schemeClr val="accent6">
                    <a:lumMod val="60000"/>
                    <a:lumOff val="40000"/>
                  </a:schemeClr>
                </a:solidFill>
                <a:latin typeface="微軟正黑體" pitchFamily="34" charset="-120"/>
                <a:ea typeface="微軟正黑體" pitchFamily="34" charset="-120"/>
              </a:rPr>
              <a:t>訊息，</a:t>
            </a:r>
            <a:endParaRPr lang="en-US" altLang="zh-TW" sz="4000" b="1" dirty="0" smtClean="0">
              <a:solidFill>
                <a:schemeClr val="accent6">
                  <a:lumMod val="60000"/>
                  <a:lumOff val="40000"/>
                </a:schemeClr>
              </a:solidFill>
              <a:latin typeface="微軟正黑體" pitchFamily="34" charset="-120"/>
              <a:ea typeface="微軟正黑體" pitchFamily="34" charset="-120"/>
            </a:endParaRPr>
          </a:p>
          <a:p>
            <a:pPr algn="l"/>
            <a:r>
              <a:rPr lang="zh-TW" altLang="en-US" sz="4000" b="1" dirty="0" smtClean="0">
                <a:solidFill>
                  <a:schemeClr val="accent6">
                    <a:lumMod val="60000"/>
                    <a:lumOff val="40000"/>
                  </a:schemeClr>
                </a:solidFill>
                <a:latin typeface="微軟正黑體" pitchFamily="34" charset="-120"/>
                <a:ea typeface="微軟正黑體" pitchFamily="34" charset="-120"/>
              </a:rPr>
              <a:t>請記錄下來回去分享</a:t>
            </a:r>
          </a:p>
        </p:txBody>
      </p:sp>
      <p:pic>
        <p:nvPicPr>
          <p:cNvPr id="8196" name="圖片 3" descr="下載 (2).png"/>
          <p:cNvPicPr>
            <a:picLocks noChangeAspect="1"/>
          </p:cNvPicPr>
          <p:nvPr/>
        </p:nvPicPr>
        <p:blipFill>
          <a:blip r:embed="rId2"/>
          <a:srcRect/>
          <a:stretch>
            <a:fillRect/>
          </a:stretch>
        </p:blipFill>
        <p:spPr bwMode="auto">
          <a:xfrm>
            <a:off x="9893300" y="2381251"/>
            <a:ext cx="2063752" cy="1833563"/>
          </a:xfrm>
          <a:prstGeom prst="rect">
            <a:avLst/>
          </a:prstGeom>
          <a:noFill/>
          <a:ln w="9525">
            <a:noFill/>
            <a:miter lim="800000"/>
            <a:headEnd/>
            <a:tailEnd/>
          </a:ln>
        </p:spPr>
      </p:pic>
      <p:sp>
        <p:nvSpPr>
          <p:cNvPr id="8197" name="文字方塊 4"/>
          <p:cNvSpPr txBox="1">
            <a:spLocks noChangeArrowheads="1"/>
          </p:cNvSpPr>
          <p:nvPr/>
        </p:nvSpPr>
        <p:spPr bwMode="auto">
          <a:xfrm>
            <a:off x="9931404" y="4225945"/>
            <a:ext cx="2031325" cy="369332"/>
          </a:xfrm>
          <a:prstGeom prst="rect">
            <a:avLst/>
          </a:prstGeom>
          <a:noFill/>
          <a:ln w="9525">
            <a:noFill/>
            <a:miter lim="800000"/>
            <a:headEnd/>
            <a:tailEnd/>
          </a:ln>
        </p:spPr>
        <p:txBody>
          <a:bodyPr wrap="none">
            <a:spAutoFit/>
          </a:bodyPr>
          <a:lstStyle/>
          <a:p>
            <a:r>
              <a:rPr lang="zh-TW" altLang="en-US" dirty="0">
                <a:latin typeface="微軟正黑體" pitchFamily="34" charset="-120"/>
                <a:ea typeface="微軟正黑體" pitchFamily="34" charset="-120"/>
                <a:hlinkClick r:id="rId3"/>
              </a:rPr>
              <a:t>性平法設立的意義</a:t>
            </a:r>
            <a:endParaRPr lang="zh-TW" altLang="en-US" dirty="0">
              <a:latin typeface="微軟正黑體" pitchFamily="34" charset="-120"/>
              <a:ea typeface="微軟正黑體" pitchFamily="34" charset="-12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55717" y="1517628"/>
            <a:ext cx="9144000" cy="2387600"/>
          </a:xfrm>
        </p:spPr>
        <p:txBody>
          <a:bodyPr/>
          <a:lstStyle/>
          <a:p>
            <a:r>
              <a:rPr lang="en-US" dirty="0" smtClean="0">
                <a:solidFill>
                  <a:srgbClr val="222A35"/>
                </a:solidFill>
              </a:rPr>
              <a:t>T</a:t>
            </a:r>
            <a:r>
              <a:rPr lang="en-US" dirty="0" smtClean="0"/>
              <a:t>hank      </a:t>
            </a:r>
            <a:r>
              <a:rPr lang="en-US" dirty="0" smtClean="0">
                <a:solidFill>
                  <a:srgbClr val="222A35"/>
                </a:solidFill>
              </a:rPr>
              <a:t>Y</a:t>
            </a:r>
            <a:r>
              <a:rPr lang="en-US" dirty="0" smtClean="0"/>
              <a:t>ou!</a:t>
            </a:r>
            <a:endParaRPr lang="en-US" dirty="0"/>
          </a:p>
        </p:txBody>
      </p:sp>
      <p:sp>
        <p:nvSpPr>
          <p:cNvPr id="2" name="Subtitle 1"/>
          <p:cNvSpPr>
            <a:spLocks noGrp="1"/>
          </p:cNvSpPr>
          <p:nvPr>
            <p:ph type="subTitle" idx="1"/>
          </p:nvPr>
        </p:nvSpPr>
        <p:spPr>
          <a:xfrm>
            <a:off x="800067" y="4302124"/>
            <a:ext cx="9144000" cy="1655762"/>
          </a:xfrm>
        </p:spPr>
        <p:txBody>
          <a:bodyPr anchor="ctr">
            <a:noAutofit/>
          </a:bodyPr>
          <a:lstStyle/>
          <a:p>
            <a:pPr marL="342900" indent="-342900">
              <a:lnSpc>
                <a:spcPct val="150000"/>
              </a:lnSpc>
              <a:buClr>
                <a:schemeClr val="accent1"/>
              </a:buClr>
              <a:defRPr/>
            </a:pPr>
            <a:r>
              <a:rPr lang="zh-TW" altLang="en-US" sz="2400" b="1" dirty="0" smtClean="0">
                <a:solidFill>
                  <a:schemeClr val="accent4">
                    <a:lumMod val="50000"/>
                  </a:schemeClr>
                </a:solidFill>
                <a:effectLst>
                  <a:outerShdw blurRad="38100" dist="38100" dir="2700000" algn="tl">
                    <a:srgbClr val="C0C0C0"/>
                  </a:outerShdw>
                </a:effectLst>
                <a:latin typeface="微軟正黑體" pitchFamily="34" charset="-120"/>
                <a:ea typeface="微軟正黑體" pitchFamily="34" charset="-120"/>
              </a:rPr>
              <a:t>教書最大的回饋，是知道自己的</a:t>
            </a:r>
          </a:p>
          <a:p>
            <a:pPr marL="342900" indent="-342900">
              <a:lnSpc>
                <a:spcPct val="150000"/>
              </a:lnSpc>
              <a:buClr>
                <a:schemeClr val="accent1"/>
              </a:buClr>
              <a:defRPr/>
            </a:pPr>
            <a:r>
              <a:rPr lang="zh-TW" altLang="en-US" sz="2400" b="1" dirty="0" smtClean="0">
                <a:solidFill>
                  <a:schemeClr val="accent4">
                    <a:lumMod val="50000"/>
                  </a:schemeClr>
                </a:solidFill>
                <a:effectLst>
                  <a:outerShdw blurRad="38100" dist="38100" dir="2700000" algn="tl">
                    <a:srgbClr val="C0C0C0"/>
                  </a:outerShdw>
                </a:effectLst>
                <a:latin typeface="微軟正黑體" pitchFamily="34" charset="-120"/>
                <a:ea typeface="微軟正黑體" pitchFamily="34" charset="-120"/>
              </a:rPr>
              <a:t>生命讓這個世界產生了某種改變</a:t>
            </a:r>
          </a:p>
          <a:p>
            <a:pPr marL="342900" indent="-342900" algn="r">
              <a:lnSpc>
                <a:spcPct val="150000"/>
              </a:lnSpc>
              <a:buClr>
                <a:schemeClr val="accent1"/>
              </a:buClr>
              <a:defRPr/>
            </a:pPr>
            <a:r>
              <a:rPr lang="zh-TW" altLang="en-US" sz="2400" b="1" dirty="0" smtClean="0">
                <a:solidFill>
                  <a:schemeClr val="accent4">
                    <a:lumMod val="50000"/>
                  </a:schemeClr>
                </a:solidFill>
                <a:effectLst>
                  <a:outerShdw blurRad="38100" dist="38100" dir="2700000" algn="tl">
                    <a:srgbClr val="C0C0C0"/>
                  </a:outerShdw>
                </a:effectLst>
                <a:latin typeface="微軟正黑體" pitchFamily="34" charset="-120"/>
                <a:ea typeface="微軟正黑體" pitchFamily="34" charset="-120"/>
              </a:rPr>
              <a:t>    </a:t>
            </a:r>
            <a:r>
              <a:rPr lang="en-US" altLang="zh-TW" sz="2400" b="1" dirty="0" smtClean="0">
                <a:solidFill>
                  <a:schemeClr val="accent4">
                    <a:lumMod val="50000"/>
                  </a:schemeClr>
                </a:solidFill>
                <a:effectLst>
                  <a:outerShdw blurRad="38100" dist="38100" dir="2700000" algn="tl">
                    <a:srgbClr val="C0C0C0"/>
                  </a:outerShdw>
                </a:effectLst>
                <a:latin typeface="微軟正黑體" pitchFamily="34" charset="-120"/>
                <a:ea typeface="微軟正黑體" pitchFamily="34" charset="-120"/>
              </a:rPr>
              <a:t>----</a:t>
            </a:r>
            <a:r>
              <a:rPr lang="zh-TW" altLang="en-US" sz="2400" b="1" dirty="0" smtClean="0">
                <a:solidFill>
                  <a:schemeClr val="accent4">
                    <a:lumMod val="50000"/>
                  </a:schemeClr>
                </a:solidFill>
                <a:effectLst>
                  <a:outerShdw blurRad="38100" dist="38100" dir="2700000" algn="tl">
                    <a:srgbClr val="C0C0C0"/>
                  </a:outerShdw>
                </a:effectLst>
                <a:latin typeface="微軟正黑體" pitchFamily="34" charset="-120"/>
                <a:ea typeface="微軟正黑體" pitchFamily="34" charset="-120"/>
              </a:rPr>
              <a:t>阿亞爾斯</a:t>
            </a:r>
            <a:r>
              <a:rPr lang="en-US" altLang="zh-TW" sz="2400" b="1" dirty="0" smtClean="0">
                <a:solidFill>
                  <a:schemeClr val="accent4">
                    <a:lumMod val="50000"/>
                  </a:schemeClr>
                </a:solidFill>
                <a:effectLst>
                  <a:outerShdw blurRad="38100" dist="38100" dir="2700000" algn="tl">
                    <a:srgbClr val="C0C0C0"/>
                  </a:outerShdw>
                </a:effectLst>
                <a:latin typeface="微軟正黑體" pitchFamily="34" charset="-120"/>
                <a:ea typeface="微軟正黑體" pitchFamily="34" charset="-120"/>
              </a:rPr>
              <a:t>(W.Ayers,1993)</a:t>
            </a:r>
            <a:endParaRPr lang="en-US" altLang="zh-TW" sz="2400" b="1" dirty="0">
              <a:solidFill>
                <a:schemeClr val="accent4">
                  <a:lumMod val="50000"/>
                </a:schemeClr>
              </a:solidFill>
              <a:effectLst>
                <a:outerShdw blurRad="38100" dist="38100" dir="2700000" algn="tl">
                  <a:srgbClr val="C0C0C0"/>
                </a:outerShdw>
              </a:effectLst>
              <a:latin typeface="微軟正黑體" pitchFamily="34" charset="-120"/>
              <a:ea typeface="微軟正黑體" pitchFamily="34" charset="-120"/>
            </a:endParaRPr>
          </a:p>
        </p:txBody>
      </p:sp>
      <p:grpSp>
        <p:nvGrpSpPr>
          <p:cNvPr id="3" name="Group 6"/>
          <p:cNvGrpSpPr>
            <a:grpSpLocks noChangeAspect="1"/>
          </p:cNvGrpSpPr>
          <p:nvPr/>
        </p:nvGrpSpPr>
        <p:grpSpPr>
          <a:xfrm>
            <a:off x="774701" y="2735250"/>
            <a:ext cx="1304500" cy="968870"/>
            <a:chOff x="1382807" y="174388"/>
            <a:chExt cx="3025589" cy="3025588"/>
          </a:xfrm>
        </p:grpSpPr>
        <p:sp>
          <p:nvSpPr>
            <p:cNvPr id="8" name="Rectangle 7"/>
            <p:cNvSpPr/>
            <p:nvPr/>
          </p:nvSpPr>
          <p:spPr>
            <a:xfrm>
              <a:off x="1382807" y="174388"/>
              <a:ext cx="3025588" cy="3025588"/>
            </a:xfrm>
            <a:prstGeom prst="rect">
              <a:avLst/>
            </a:prstGeom>
            <a:solidFill>
              <a:srgbClr val="16A085"/>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Calibri" panose="020F0502020204030204"/>
              </a:endParaRPr>
            </a:p>
          </p:txBody>
        </p:sp>
        <p:sp>
          <p:nvSpPr>
            <p:cNvPr id="9" name="Freeform 8"/>
            <p:cNvSpPr/>
            <p:nvPr/>
          </p:nvSpPr>
          <p:spPr>
            <a:xfrm>
              <a:off x="2163311" y="784634"/>
              <a:ext cx="1468794" cy="1928720"/>
            </a:xfrm>
            <a:custGeom>
              <a:avLst/>
              <a:gdLst/>
              <a:ahLst/>
              <a:cxnLst/>
              <a:rect l="l" t="t" r="r" b="b"/>
              <a:pathLst>
                <a:path w="1468794" h="1928720">
                  <a:moveTo>
                    <a:pt x="57861" y="0"/>
                  </a:moveTo>
                  <a:lnTo>
                    <a:pt x="1410932" y="0"/>
                  </a:lnTo>
                  <a:cubicBezTo>
                    <a:pt x="1419834" y="0"/>
                    <a:pt x="1427994" y="2720"/>
                    <a:pt x="1435412" y="8160"/>
                  </a:cubicBezTo>
                  <a:cubicBezTo>
                    <a:pt x="1442830" y="13600"/>
                    <a:pt x="1449012" y="22501"/>
                    <a:pt x="1453957" y="34865"/>
                  </a:cubicBezTo>
                  <a:cubicBezTo>
                    <a:pt x="1458903" y="47229"/>
                    <a:pt x="1462612" y="63796"/>
                    <a:pt x="1465085" y="84567"/>
                  </a:cubicBezTo>
                  <a:cubicBezTo>
                    <a:pt x="1467558" y="105338"/>
                    <a:pt x="1468794" y="130559"/>
                    <a:pt x="1468794" y="160232"/>
                  </a:cubicBezTo>
                  <a:cubicBezTo>
                    <a:pt x="1468794" y="188915"/>
                    <a:pt x="1467558" y="213395"/>
                    <a:pt x="1465085" y="233672"/>
                  </a:cubicBezTo>
                  <a:cubicBezTo>
                    <a:pt x="1462612" y="253948"/>
                    <a:pt x="1458903" y="270268"/>
                    <a:pt x="1453957" y="282631"/>
                  </a:cubicBezTo>
                  <a:cubicBezTo>
                    <a:pt x="1449012" y="294995"/>
                    <a:pt x="1442830" y="304144"/>
                    <a:pt x="1435412" y="310079"/>
                  </a:cubicBezTo>
                  <a:cubicBezTo>
                    <a:pt x="1427994" y="316013"/>
                    <a:pt x="1419834" y="318980"/>
                    <a:pt x="1410932" y="318980"/>
                  </a:cubicBezTo>
                  <a:lnTo>
                    <a:pt x="930236" y="318980"/>
                  </a:lnTo>
                  <a:lnTo>
                    <a:pt x="930236" y="1866407"/>
                  </a:lnTo>
                  <a:cubicBezTo>
                    <a:pt x="930236" y="1876298"/>
                    <a:pt x="927021" y="1885200"/>
                    <a:pt x="920592" y="1893112"/>
                  </a:cubicBezTo>
                  <a:cubicBezTo>
                    <a:pt x="914163" y="1901025"/>
                    <a:pt x="903531" y="1907454"/>
                    <a:pt x="888694" y="1912400"/>
                  </a:cubicBezTo>
                  <a:cubicBezTo>
                    <a:pt x="873858" y="1917345"/>
                    <a:pt x="853829" y="1921301"/>
                    <a:pt x="828607" y="1924269"/>
                  </a:cubicBezTo>
                  <a:cubicBezTo>
                    <a:pt x="803386" y="1927236"/>
                    <a:pt x="771982" y="1928720"/>
                    <a:pt x="734397" y="1928720"/>
                  </a:cubicBezTo>
                  <a:cubicBezTo>
                    <a:pt x="696811" y="1928720"/>
                    <a:pt x="665408" y="1927236"/>
                    <a:pt x="640186" y="1924269"/>
                  </a:cubicBezTo>
                  <a:cubicBezTo>
                    <a:pt x="614964" y="1921301"/>
                    <a:pt x="594935" y="1917345"/>
                    <a:pt x="580099" y="1912400"/>
                  </a:cubicBezTo>
                  <a:cubicBezTo>
                    <a:pt x="565263" y="1907454"/>
                    <a:pt x="554630" y="1901025"/>
                    <a:pt x="548201" y="1893112"/>
                  </a:cubicBezTo>
                  <a:cubicBezTo>
                    <a:pt x="541772" y="1885200"/>
                    <a:pt x="538558" y="1876298"/>
                    <a:pt x="538558" y="1866407"/>
                  </a:cubicBezTo>
                  <a:lnTo>
                    <a:pt x="538558" y="318980"/>
                  </a:lnTo>
                  <a:lnTo>
                    <a:pt x="57861" y="318980"/>
                  </a:lnTo>
                  <a:cubicBezTo>
                    <a:pt x="47970" y="318980"/>
                    <a:pt x="39563" y="316013"/>
                    <a:pt x="32640" y="310079"/>
                  </a:cubicBezTo>
                  <a:cubicBezTo>
                    <a:pt x="25716" y="304144"/>
                    <a:pt x="19781" y="294995"/>
                    <a:pt x="14836" y="282631"/>
                  </a:cubicBezTo>
                  <a:cubicBezTo>
                    <a:pt x="9891" y="270268"/>
                    <a:pt x="6181" y="253948"/>
                    <a:pt x="3709" y="233672"/>
                  </a:cubicBezTo>
                  <a:cubicBezTo>
                    <a:pt x="1236" y="213395"/>
                    <a:pt x="0" y="188915"/>
                    <a:pt x="0" y="160232"/>
                  </a:cubicBezTo>
                  <a:cubicBezTo>
                    <a:pt x="0" y="130559"/>
                    <a:pt x="1236" y="105338"/>
                    <a:pt x="3709" y="84567"/>
                  </a:cubicBezTo>
                  <a:cubicBezTo>
                    <a:pt x="6181" y="63796"/>
                    <a:pt x="9891" y="47229"/>
                    <a:pt x="14836" y="34865"/>
                  </a:cubicBezTo>
                  <a:cubicBezTo>
                    <a:pt x="19781" y="22501"/>
                    <a:pt x="25716" y="13600"/>
                    <a:pt x="32640" y="8160"/>
                  </a:cubicBezTo>
                  <a:cubicBezTo>
                    <a:pt x="39563" y="2720"/>
                    <a:pt x="47970" y="0"/>
                    <a:pt x="57861" y="0"/>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algn="ctr" defTabSz="685800">
                <a:defRPr/>
              </a:pPr>
              <a:endParaRPr lang="en-US" sz="1350" kern="0">
                <a:solidFill>
                  <a:prstClr val="white"/>
                </a:solidFill>
                <a:latin typeface="Calibri" panose="020F0502020204030204"/>
              </a:endParaRPr>
            </a:p>
          </p:txBody>
        </p:sp>
        <p:sp>
          <p:nvSpPr>
            <p:cNvPr id="10" name="TextBox 9"/>
            <p:cNvSpPr txBox="1"/>
            <p:nvPr/>
          </p:nvSpPr>
          <p:spPr>
            <a:xfrm>
              <a:off x="2198867" y="802692"/>
              <a:ext cx="2209529" cy="2397284"/>
            </a:xfrm>
            <a:custGeom>
              <a:avLst/>
              <a:gdLst>
                <a:gd name="connsiteX0" fmla="*/ 0 w 2209529"/>
                <a:gd name="connsiteY0" fmla="*/ 293050 h 2397284"/>
                <a:gd name="connsiteX1" fmla="*/ 22306 w 2209529"/>
                <a:gd name="connsiteY1" fmla="*/ 300922 h 2397284"/>
                <a:gd name="connsiteX2" fmla="*/ 503003 w 2209529"/>
                <a:gd name="connsiteY2" fmla="*/ 300922 h 2397284"/>
                <a:gd name="connsiteX3" fmla="*/ 503003 w 2209529"/>
                <a:gd name="connsiteY3" fmla="*/ 729388 h 2397284"/>
                <a:gd name="connsiteX4" fmla="*/ 1406731 w 2209529"/>
                <a:gd name="connsiteY4" fmla="*/ 0 h 2397284"/>
                <a:gd name="connsiteX5" fmla="*/ 2209529 w 2209529"/>
                <a:gd name="connsiteY5" fmla="*/ 696401 h 2397284"/>
                <a:gd name="connsiteX6" fmla="*/ 2209529 w 2209529"/>
                <a:gd name="connsiteY6" fmla="*/ 2397284 h 2397284"/>
                <a:gd name="connsiteX7" fmla="*/ 1115822 w 2209529"/>
                <a:gd name="connsiteY7" fmla="*/ 2397284 h 2397284"/>
                <a:gd name="connsiteX8" fmla="*/ 516470 w 2209529"/>
                <a:gd name="connsiteY8" fmla="*/ 1877366 h 2397284"/>
                <a:gd name="connsiteX9" fmla="*/ 544544 w 2209529"/>
                <a:gd name="connsiteY9" fmla="*/ 1894342 h 2397284"/>
                <a:gd name="connsiteX10" fmla="*/ 604631 w 2209529"/>
                <a:gd name="connsiteY10" fmla="*/ 1906211 h 2397284"/>
                <a:gd name="connsiteX11" fmla="*/ 698842 w 2209529"/>
                <a:gd name="connsiteY11" fmla="*/ 1910662 h 2397284"/>
                <a:gd name="connsiteX12" fmla="*/ 793052 w 2209529"/>
                <a:gd name="connsiteY12" fmla="*/ 1906211 h 2397284"/>
                <a:gd name="connsiteX13" fmla="*/ 853139 w 2209529"/>
                <a:gd name="connsiteY13" fmla="*/ 1894342 h 2397284"/>
                <a:gd name="connsiteX14" fmla="*/ 885037 w 2209529"/>
                <a:gd name="connsiteY14" fmla="*/ 1875054 h 2397284"/>
                <a:gd name="connsiteX15" fmla="*/ 894681 w 2209529"/>
                <a:gd name="connsiteY15" fmla="*/ 1848349 h 2397284"/>
                <a:gd name="connsiteX16" fmla="*/ 894681 w 2209529"/>
                <a:gd name="connsiteY16" fmla="*/ 300922 h 2397284"/>
                <a:gd name="connsiteX17" fmla="*/ 1375377 w 2209529"/>
                <a:gd name="connsiteY17" fmla="*/ 300922 h 2397284"/>
                <a:gd name="connsiteX18" fmla="*/ 1399857 w 2209529"/>
                <a:gd name="connsiteY18" fmla="*/ 292021 h 2397284"/>
                <a:gd name="connsiteX19" fmla="*/ 1418402 w 2209529"/>
                <a:gd name="connsiteY19" fmla="*/ 264573 h 2397284"/>
                <a:gd name="connsiteX20" fmla="*/ 1429530 w 2209529"/>
                <a:gd name="connsiteY20" fmla="*/ 215614 h 2397284"/>
                <a:gd name="connsiteX21" fmla="*/ 1433239 w 2209529"/>
                <a:gd name="connsiteY21" fmla="*/ 142174 h 2397284"/>
                <a:gd name="connsiteX22" fmla="*/ 1429530 w 2209529"/>
                <a:gd name="connsiteY22" fmla="*/ 66509 h 2397284"/>
                <a:gd name="connsiteX23" fmla="*/ 1418402 w 2209529"/>
                <a:gd name="connsiteY23" fmla="*/ 16807 h 23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09529" h="2397284">
                  <a:moveTo>
                    <a:pt x="0" y="293050"/>
                  </a:moveTo>
                  <a:lnTo>
                    <a:pt x="22306" y="300922"/>
                  </a:lnTo>
                  <a:lnTo>
                    <a:pt x="503003" y="300922"/>
                  </a:lnTo>
                  <a:lnTo>
                    <a:pt x="503003" y="729388"/>
                  </a:lnTo>
                  <a:close/>
                  <a:moveTo>
                    <a:pt x="1406731" y="0"/>
                  </a:moveTo>
                  <a:lnTo>
                    <a:pt x="2209529" y="696401"/>
                  </a:lnTo>
                  <a:lnTo>
                    <a:pt x="2209529" y="2397284"/>
                  </a:lnTo>
                  <a:lnTo>
                    <a:pt x="1115822" y="2397284"/>
                  </a:lnTo>
                  <a:lnTo>
                    <a:pt x="516470" y="1877366"/>
                  </a:lnTo>
                  <a:lnTo>
                    <a:pt x="544544" y="1894342"/>
                  </a:lnTo>
                  <a:cubicBezTo>
                    <a:pt x="559380" y="1899287"/>
                    <a:pt x="579409" y="1903243"/>
                    <a:pt x="604631" y="1906211"/>
                  </a:cubicBezTo>
                  <a:cubicBezTo>
                    <a:pt x="629853" y="1909178"/>
                    <a:pt x="661256" y="1910662"/>
                    <a:pt x="698842" y="1910662"/>
                  </a:cubicBezTo>
                  <a:cubicBezTo>
                    <a:pt x="736427" y="1910662"/>
                    <a:pt x="767831" y="1909178"/>
                    <a:pt x="793052" y="1906211"/>
                  </a:cubicBezTo>
                  <a:cubicBezTo>
                    <a:pt x="818274" y="1903243"/>
                    <a:pt x="838303" y="1899287"/>
                    <a:pt x="853139" y="1894342"/>
                  </a:cubicBezTo>
                  <a:cubicBezTo>
                    <a:pt x="867976" y="1889396"/>
                    <a:pt x="878608" y="1882967"/>
                    <a:pt x="885037" y="1875054"/>
                  </a:cubicBezTo>
                  <a:cubicBezTo>
                    <a:pt x="891466" y="1867142"/>
                    <a:pt x="894681" y="1858240"/>
                    <a:pt x="894681" y="1848349"/>
                  </a:cubicBezTo>
                  <a:lnTo>
                    <a:pt x="894681" y="300922"/>
                  </a:lnTo>
                  <a:lnTo>
                    <a:pt x="1375377" y="300922"/>
                  </a:lnTo>
                  <a:cubicBezTo>
                    <a:pt x="1384279" y="300922"/>
                    <a:pt x="1392439" y="297955"/>
                    <a:pt x="1399857" y="292021"/>
                  </a:cubicBezTo>
                  <a:cubicBezTo>
                    <a:pt x="1407275" y="286086"/>
                    <a:pt x="1413457" y="276937"/>
                    <a:pt x="1418402" y="264573"/>
                  </a:cubicBezTo>
                  <a:cubicBezTo>
                    <a:pt x="1423348" y="252210"/>
                    <a:pt x="1427057" y="235890"/>
                    <a:pt x="1429530" y="215614"/>
                  </a:cubicBezTo>
                  <a:cubicBezTo>
                    <a:pt x="1432003" y="195337"/>
                    <a:pt x="1433239" y="170857"/>
                    <a:pt x="1433239" y="142174"/>
                  </a:cubicBezTo>
                  <a:cubicBezTo>
                    <a:pt x="1433239" y="112501"/>
                    <a:pt x="1432003" y="87280"/>
                    <a:pt x="1429530" y="66509"/>
                  </a:cubicBezTo>
                  <a:cubicBezTo>
                    <a:pt x="1427057" y="45738"/>
                    <a:pt x="1423348" y="29171"/>
                    <a:pt x="1418402" y="16807"/>
                  </a:cubicBezTo>
                  <a:close/>
                </a:path>
              </a:pathLst>
            </a:custGeom>
            <a:solidFill>
              <a:srgbClr val="000000">
                <a:alpha val="20000"/>
              </a:srgbClr>
            </a:solidFill>
            <a:ln w="12700" cap="flat" cmpd="sng" algn="ctr">
              <a:noFill/>
              <a:prstDash val="solid"/>
              <a:miter lim="800000"/>
            </a:ln>
            <a:effectLst/>
          </p:spPr>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defRPr/>
              </a:pPr>
              <a:endParaRPr lang="en-US" sz="1350" kern="0" dirty="0">
                <a:solidFill>
                  <a:prstClr val="white"/>
                </a:solidFill>
                <a:latin typeface="Calibri" panose="020F0502020204030204"/>
              </a:endParaRPr>
            </a:p>
          </p:txBody>
        </p:sp>
      </p:grpSp>
      <p:grpSp>
        <p:nvGrpSpPr>
          <p:cNvPr id="4" name="Group 10"/>
          <p:cNvGrpSpPr>
            <a:grpSpLocks noChangeAspect="1"/>
          </p:cNvGrpSpPr>
          <p:nvPr/>
        </p:nvGrpSpPr>
        <p:grpSpPr>
          <a:xfrm>
            <a:off x="4241800" y="2727312"/>
            <a:ext cx="1215628" cy="968870"/>
            <a:chOff x="1382807" y="174388"/>
            <a:chExt cx="3025589" cy="3025588"/>
          </a:xfrm>
        </p:grpSpPr>
        <p:sp>
          <p:nvSpPr>
            <p:cNvPr id="12" name="Rectangle 11"/>
            <p:cNvSpPr/>
            <p:nvPr/>
          </p:nvSpPr>
          <p:spPr>
            <a:xfrm>
              <a:off x="1382807" y="174388"/>
              <a:ext cx="3025588" cy="3025588"/>
            </a:xfrm>
            <a:prstGeom prst="rect">
              <a:avLst/>
            </a:prstGeom>
            <a:solidFill>
              <a:srgbClr val="C0392B"/>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Calibri" panose="020F0502020204030204"/>
              </a:endParaRPr>
            </a:p>
          </p:txBody>
        </p:sp>
        <p:sp>
          <p:nvSpPr>
            <p:cNvPr id="13" name="TextBox 12"/>
            <p:cNvSpPr txBox="1"/>
            <p:nvPr/>
          </p:nvSpPr>
          <p:spPr>
            <a:xfrm>
              <a:off x="2540121" y="810818"/>
              <a:ext cx="1868275" cy="2389158"/>
            </a:xfrm>
            <a:custGeom>
              <a:avLst/>
              <a:gdLst>
                <a:gd name="connsiteX0" fmla="*/ 0 w 1868275"/>
                <a:gd name="connsiteY0" fmla="*/ 1718 h 2389158"/>
                <a:gd name="connsiteX1" fmla="*/ 506810 w 1868275"/>
                <a:gd name="connsiteY1" fmla="*/ 441359 h 2389158"/>
                <a:gd name="connsiteX2" fmla="*/ 476232 w 1868275"/>
                <a:gd name="connsiteY2" fmla="*/ 509406 h 2389158"/>
                <a:gd name="connsiteX3" fmla="*/ 418370 w 1868275"/>
                <a:gd name="connsiteY3" fmla="*/ 653319 h 2389158"/>
                <a:gd name="connsiteX4" fmla="*/ 360509 w 1868275"/>
                <a:gd name="connsiteY4" fmla="*/ 809100 h 2389158"/>
                <a:gd name="connsiteX5" fmla="*/ 357541 w 1868275"/>
                <a:gd name="connsiteY5" fmla="*/ 809100 h 2389158"/>
                <a:gd name="connsiteX6" fmla="*/ 295971 w 1868275"/>
                <a:gd name="connsiteY6" fmla="*/ 650351 h 2389158"/>
                <a:gd name="connsiteX7" fmla="*/ 234400 w 1868275"/>
                <a:gd name="connsiteY7" fmla="*/ 506439 h 2389158"/>
                <a:gd name="connsiteX8" fmla="*/ 20757 w 1868275"/>
                <a:gd name="connsiteY8" fmla="*/ 34645 h 2389158"/>
                <a:gd name="connsiteX9" fmla="*/ 1103694 w 1868275"/>
                <a:gd name="connsiteY9" fmla="*/ 0 h 2389158"/>
                <a:gd name="connsiteX10" fmla="*/ 1868275 w 1868275"/>
                <a:gd name="connsiteY10" fmla="*/ 663249 h 2389158"/>
                <a:gd name="connsiteX11" fmla="*/ 1868275 w 1868275"/>
                <a:gd name="connsiteY11" fmla="*/ 2389158 h 2389158"/>
                <a:gd name="connsiteX12" fmla="*/ 768108 w 1868275"/>
                <a:gd name="connsiteY12" fmla="*/ 2389158 h 2389158"/>
                <a:gd name="connsiteX13" fmla="*/ 176188 w 1868275"/>
                <a:gd name="connsiteY13" fmla="*/ 1875688 h 2389158"/>
                <a:gd name="connsiteX14" fmla="*/ 193600 w 1868275"/>
                <a:gd name="connsiteY14" fmla="*/ 1886216 h 2389158"/>
                <a:gd name="connsiteX15" fmla="*/ 253687 w 1868275"/>
                <a:gd name="connsiteY15" fmla="*/ 1898085 h 2389158"/>
                <a:gd name="connsiteX16" fmla="*/ 348639 w 1868275"/>
                <a:gd name="connsiteY16" fmla="*/ 1902536 h 2389158"/>
                <a:gd name="connsiteX17" fmla="*/ 442850 w 1868275"/>
                <a:gd name="connsiteY17" fmla="*/ 1898085 h 2389158"/>
                <a:gd name="connsiteX18" fmla="*/ 502937 w 1868275"/>
                <a:gd name="connsiteY18" fmla="*/ 1886216 h 2389158"/>
                <a:gd name="connsiteX19" fmla="*/ 534835 w 1868275"/>
                <a:gd name="connsiteY19" fmla="*/ 1866928 h 2389158"/>
                <a:gd name="connsiteX20" fmla="*/ 544479 w 1868275"/>
                <a:gd name="connsiteY20" fmla="*/ 1840223 h 2389158"/>
                <a:gd name="connsiteX21" fmla="*/ 544479 w 1868275"/>
                <a:gd name="connsiteY21" fmla="*/ 1165171 h 2389158"/>
                <a:gd name="connsiteX22" fmla="*/ 1069684 w 1868275"/>
                <a:gd name="connsiteY22" fmla="*/ 119212 h 2389158"/>
                <a:gd name="connsiteX23" fmla="*/ 1105291 w 1868275"/>
                <a:gd name="connsiteY23" fmla="*/ 34645 h 2389158"/>
                <a:gd name="connsiteX24" fmla="*/ 1107702 w 1868275"/>
                <a:gd name="connsiteY24" fmla="*/ 7383 h 238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8275" h="2389158">
                  <a:moveTo>
                    <a:pt x="0" y="1718"/>
                  </a:moveTo>
                  <a:lnTo>
                    <a:pt x="506810" y="441359"/>
                  </a:lnTo>
                  <a:lnTo>
                    <a:pt x="476232" y="509406"/>
                  </a:lnTo>
                  <a:cubicBezTo>
                    <a:pt x="457439" y="554904"/>
                    <a:pt x="438152" y="602875"/>
                    <a:pt x="418370" y="653319"/>
                  </a:cubicBezTo>
                  <a:cubicBezTo>
                    <a:pt x="398588" y="703762"/>
                    <a:pt x="379301" y="755689"/>
                    <a:pt x="360509" y="809100"/>
                  </a:cubicBezTo>
                  <a:lnTo>
                    <a:pt x="357541" y="809100"/>
                  </a:lnTo>
                  <a:cubicBezTo>
                    <a:pt x="336770" y="753711"/>
                    <a:pt x="316247" y="700795"/>
                    <a:pt x="295971" y="650351"/>
                  </a:cubicBezTo>
                  <a:cubicBezTo>
                    <a:pt x="275694" y="599908"/>
                    <a:pt x="255171" y="551937"/>
                    <a:pt x="234400" y="506439"/>
                  </a:cubicBezTo>
                  <a:lnTo>
                    <a:pt x="20757" y="34645"/>
                  </a:lnTo>
                  <a:close/>
                  <a:moveTo>
                    <a:pt x="1103694" y="0"/>
                  </a:moveTo>
                  <a:lnTo>
                    <a:pt x="1868275" y="663249"/>
                  </a:lnTo>
                  <a:lnTo>
                    <a:pt x="1868275" y="2389158"/>
                  </a:lnTo>
                  <a:lnTo>
                    <a:pt x="768108" y="2389158"/>
                  </a:lnTo>
                  <a:lnTo>
                    <a:pt x="176188" y="1875688"/>
                  </a:lnTo>
                  <a:lnTo>
                    <a:pt x="193600" y="1886216"/>
                  </a:lnTo>
                  <a:cubicBezTo>
                    <a:pt x="208931" y="1891161"/>
                    <a:pt x="228960" y="1895117"/>
                    <a:pt x="253687" y="1898085"/>
                  </a:cubicBezTo>
                  <a:cubicBezTo>
                    <a:pt x="278414" y="1901052"/>
                    <a:pt x="310065" y="1902536"/>
                    <a:pt x="348639" y="1902536"/>
                  </a:cubicBezTo>
                  <a:cubicBezTo>
                    <a:pt x="386225" y="1902536"/>
                    <a:pt x="417628" y="1901052"/>
                    <a:pt x="442850" y="1898085"/>
                  </a:cubicBezTo>
                  <a:cubicBezTo>
                    <a:pt x="468072" y="1895117"/>
                    <a:pt x="488101" y="1891161"/>
                    <a:pt x="502937" y="1886216"/>
                  </a:cubicBezTo>
                  <a:cubicBezTo>
                    <a:pt x="517773" y="1881270"/>
                    <a:pt x="528406" y="1874841"/>
                    <a:pt x="534835" y="1866928"/>
                  </a:cubicBezTo>
                  <a:cubicBezTo>
                    <a:pt x="541264" y="1859016"/>
                    <a:pt x="544479" y="1850114"/>
                    <a:pt x="544479" y="1840223"/>
                  </a:cubicBezTo>
                  <a:lnTo>
                    <a:pt x="544479" y="1165171"/>
                  </a:lnTo>
                  <a:lnTo>
                    <a:pt x="1069684" y="119212"/>
                  </a:lnTo>
                  <a:cubicBezTo>
                    <a:pt x="1087488" y="83604"/>
                    <a:pt x="1099357" y="55416"/>
                    <a:pt x="1105291" y="34645"/>
                  </a:cubicBezTo>
                  <a:cubicBezTo>
                    <a:pt x="1108259" y="24260"/>
                    <a:pt x="1109062" y="15172"/>
                    <a:pt x="1107702" y="7383"/>
                  </a:cubicBezTo>
                  <a:close/>
                </a:path>
              </a:pathLst>
            </a:custGeom>
            <a:solidFill>
              <a:srgbClr val="000000">
                <a:alpha val="20000"/>
              </a:srgbClr>
            </a:solidFill>
            <a:ln w="12700" cap="flat" cmpd="sng" algn="ctr">
              <a:noFill/>
              <a:prstDash val="solid"/>
              <a:miter lim="800000"/>
            </a:ln>
            <a:effectLst/>
          </p:spPr>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defRPr/>
              </a:pPr>
              <a:endParaRPr lang="en-US" sz="1350" kern="0" dirty="0">
                <a:solidFill>
                  <a:prstClr val="white"/>
                </a:solidFill>
                <a:latin typeface="Calibri" panose="020F0502020204030204"/>
              </a:endParaRPr>
            </a:p>
          </p:txBody>
        </p:sp>
        <p:sp>
          <p:nvSpPr>
            <p:cNvPr id="14" name="Freeform 13"/>
            <p:cNvSpPr/>
            <p:nvPr/>
          </p:nvSpPr>
          <p:spPr>
            <a:xfrm>
              <a:off x="2128726" y="775732"/>
              <a:ext cx="1519738" cy="1937622"/>
            </a:xfrm>
            <a:custGeom>
              <a:avLst/>
              <a:gdLst/>
              <a:ahLst/>
              <a:cxnLst/>
              <a:rect l="l" t="t" r="r" b="b"/>
              <a:pathLst>
                <a:path w="1519738" h="1937622">
                  <a:moveTo>
                    <a:pt x="202189" y="0"/>
                  </a:moveTo>
                  <a:cubicBezTo>
                    <a:pt x="247688" y="0"/>
                    <a:pt x="284036" y="989"/>
                    <a:pt x="311236" y="2967"/>
                  </a:cubicBezTo>
                  <a:cubicBezTo>
                    <a:pt x="338436" y="4946"/>
                    <a:pt x="359949" y="8655"/>
                    <a:pt x="375774" y="14095"/>
                  </a:cubicBezTo>
                  <a:cubicBezTo>
                    <a:pt x="391600" y="19534"/>
                    <a:pt x="403221" y="26705"/>
                    <a:pt x="410640" y="35607"/>
                  </a:cubicBezTo>
                  <a:cubicBezTo>
                    <a:pt x="418058" y="44509"/>
                    <a:pt x="425229" y="55883"/>
                    <a:pt x="432152" y="69731"/>
                  </a:cubicBezTo>
                  <a:lnTo>
                    <a:pt x="645795" y="541525"/>
                  </a:lnTo>
                  <a:cubicBezTo>
                    <a:pt x="666566" y="587023"/>
                    <a:pt x="687089" y="634994"/>
                    <a:pt x="707366" y="685437"/>
                  </a:cubicBezTo>
                  <a:cubicBezTo>
                    <a:pt x="727642" y="735881"/>
                    <a:pt x="748165" y="788797"/>
                    <a:pt x="768936" y="844186"/>
                  </a:cubicBezTo>
                  <a:lnTo>
                    <a:pt x="771904" y="844186"/>
                  </a:lnTo>
                  <a:cubicBezTo>
                    <a:pt x="790696" y="790775"/>
                    <a:pt x="809983" y="738848"/>
                    <a:pt x="829765" y="688405"/>
                  </a:cubicBezTo>
                  <a:cubicBezTo>
                    <a:pt x="849547" y="637961"/>
                    <a:pt x="868834" y="589990"/>
                    <a:pt x="887627" y="544492"/>
                  </a:cubicBezTo>
                  <a:lnTo>
                    <a:pt x="1098302" y="75665"/>
                  </a:lnTo>
                  <a:cubicBezTo>
                    <a:pt x="1103248" y="59840"/>
                    <a:pt x="1109430" y="47229"/>
                    <a:pt x="1116848" y="37833"/>
                  </a:cubicBezTo>
                  <a:cubicBezTo>
                    <a:pt x="1124266" y="28436"/>
                    <a:pt x="1135393" y="20771"/>
                    <a:pt x="1150229" y="14836"/>
                  </a:cubicBezTo>
                  <a:cubicBezTo>
                    <a:pt x="1165066" y="8902"/>
                    <a:pt x="1185342" y="4946"/>
                    <a:pt x="1211058" y="2967"/>
                  </a:cubicBezTo>
                  <a:cubicBezTo>
                    <a:pt x="1236774" y="989"/>
                    <a:pt x="1270898" y="0"/>
                    <a:pt x="1313429" y="0"/>
                  </a:cubicBezTo>
                  <a:cubicBezTo>
                    <a:pt x="1369807" y="0"/>
                    <a:pt x="1413574" y="1236"/>
                    <a:pt x="1444730" y="3709"/>
                  </a:cubicBezTo>
                  <a:cubicBezTo>
                    <a:pt x="1475886" y="6182"/>
                    <a:pt x="1497152" y="12611"/>
                    <a:pt x="1508526" y="22996"/>
                  </a:cubicBezTo>
                  <a:cubicBezTo>
                    <a:pt x="1519901" y="33382"/>
                    <a:pt x="1522621" y="48960"/>
                    <a:pt x="1516686" y="69731"/>
                  </a:cubicBezTo>
                  <a:cubicBezTo>
                    <a:pt x="1510752" y="90502"/>
                    <a:pt x="1498883" y="118690"/>
                    <a:pt x="1481079" y="154298"/>
                  </a:cubicBezTo>
                  <a:lnTo>
                    <a:pt x="955874" y="1200257"/>
                  </a:lnTo>
                  <a:lnTo>
                    <a:pt x="955874" y="1875309"/>
                  </a:lnTo>
                  <a:cubicBezTo>
                    <a:pt x="955874" y="1885200"/>
                    <a:pt x="952659" y="1894102"/>
                    <a:pt x="946230" y="1902014"/>
                  </a:cubicBezTo>
                  <a:cubicBezTo>
                    <a:pt x="939801" y="1909927"/>
                    <a:pt x="929168" y="1916356"/>
                    <a:pt x="914332" y="1921302"/>
                  </a:cubicBezTo>
                  <a:cubicBezTo>
                    <a:pt x="899496" y="1926247"/>
                    <a:pt x="879467" y="1930203"/>
                    <a:pt x="854245" y="1933171"/>
                  </a:cubicBezTo>
                  <a:cubicBezTo>
                    <a:pt x="829023" y="1936138"/>
                    <a:pt x="797620" y="1937622"/>
                    <a:pt x="760034" y="1937622"/>
                  </a:cubicBezTo>
                  <a:cubicBezTo>
                    <a:pt x="721460" y="1937622"/>
                    <a:pt x="689809" y="1936138"/>
                    <a:pt x="665082" y="1933171"/>
                  </a:cubicBezTo>
                  <a:cubicBezTo>
                    <a:pt x="640355" y="1930203"/>
                    <a:pt x="620326" y="1926247"/>
                    <a:pt x="604995" y="1921302"/>
                  </a:cubicBezTo>
                  <a:cubicBezTo>
                    <a:pt x="589664" y="1916356"/>
                    <a:pt x="579032" y="1909927"/>
                    <a:pt x="573097" y="1902014"/>
                  </a:cubicBezTo>
                  <a:cubicBezTo>
                    <a:pt x="567163" y="1894102"/>
                    <a:pt x="564195" y="1885200"/>
                    <a:pt x="564195" y="1875309"/>
                  </a:cubicBezTo>
                  <a:lnTo>
                    <a:pt x="564195" y="1200257"/>
                  </a:lnTo>
                  <a:lnTo>
                    <a:pt x="38990" y="154298"/>
                  </a:lnTo>
                  <a:cubicBezTo>
                    <a:pt x="20198" y="117701"/>
                    <a:pt x="8081" y="89265"/>
                    <a:pt x="2641" y="68989"/>
                  </a:cubicBezTo>
                  <a:cubicBezTo>
                    <a:pt x="-2799" y="48713"/>
                    <a:pt x="168" y="33382"/>
                    <a:pt x="11543" y="22996"/>
                  </a:cubicBezTo>
                  <a:cubicBezTo>
                    <a:pt x="22917" y="12611"/>
                    <a:pt x="43936" y="6182"/>
                    <a:pt x="74597" y="3709"/>
                  </a:cubicBezTo>
                  <a:cubicBezTo>
                    <a:pt x="105259" y="1236"/>
                    <a:pt x="147790" y="0"/>
                    <a:pt x="202189" y="0"/>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algn="ctr" defTabSz="685800">
                <a:defRPr/>
              </a:pPr>
              <a:endParaRPr lang="en-US" sz="1350" kern="0">
                <a:solidFill>
                  <a:prstClr val="white"/>
                </a:solidFill>
                <a:latin typeface="Calibri" panose="020F0502020204030204"/>
              </a:endParaRPr>
            </a:p>
          </p:txBody>
        </p:sp>
      </p:grpSp>
      <p:sp>
        <p:nvSpPr>
          <p:cNvPr id="15" name="副標題 2"/>
          <p:cNvSpPr txBox="1">
            <a:spLocks/>
          </p:cNvSpPr>
          <p:nvPr/>
        </p:nvSpPr>
        <p:spPr>
          <a:xfrm>
            <a:off x="4879944" y="395302"/>
            <a:ext cx="6858000" cy="1214446"/>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2800" b="0" i="0" u="none" strike="noStrike" kern="1200" cap="none" spc="0" normalizeH="0" baseline="0" noProof="0" dirty="0" smtClean="0">
                <a:ln>
                  <a:noFill/>
                </a:ln>
                <a:effectLst/>
                <a:uLnTx/>
                <a:uFillTx/>
                <a:latin typeface="微軟正黑體" pitchFamily="34" charset="-120"/>
                <a:ea typeface="微軟正黑體" pitchFamily="34" charset="-120"/>
                <a:cs typeface="+mn-cs"/>
                <a:hlinkClick r:id="rId3"/>
              </a:rPr>
              <a:t>9503016@gms.ndhu.edu.tw</a:t>
            </a:r>
            <a:endParaRPr kumimoji="0" lang="en-US" altLang="zh-TW" sz="2800" b="0" i="0" u="none" strike="noStrike" kern="1200" cap="none" spc="0" normalizeH="0" baseline="0" noProof="0" dirty="0" smtClean="0">
              <a:ln>
                <a:noFill/>
              </a:ln>
              <a:effectLst/>
              <a:uLnTx/>
              <a:uFillTx/>
              <a:latin typeface="微軟正黑體" pitchFamily="34" charset="-120"/>
              <a:ea typeface="微軟正黑體" pitchFamily="34" charset="-120"/>
              <a:cs typeface="+mn-cs"/>
            </a:endParaRP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zh-TW" altLang="en-US" sz="2800" dirty="0" smtClean="0">
                <a:latin typeface="微軟正黑體" pitchFamily="34" charset="-120"/>
                <a:ea typeface="微軟正黑體" pitchFamily="34" charset="-120"/>
              </a:rPr>
              <a:t>蕭志樺</a:t>
            </a:r>
            <a:r>
              <a:rPr lang="en-US" altLang="zh-TW" sz="2800" dirty="0" smtClean="0">
                <a:latin typeface="微軟正黑體" pitchFamily="34" charset="-120"/>
                <a:ea typeface="微軟正黑體" pitchFamily="34" charset="-120"/>
              </a:rPr>
              <a:t>0928571047</a:t>
            </a:r>
            <a:endParaRPr kumimoji="0" lang="zh-TW" altLang="en-US" sz="2800" b="0" i="0" u="none" strike="noStrike" kern="1200" cap="none" spc="0" normalizeH="0" baseline="0" noProof="0" dirty="0">
              <a:ln>
                <a:noFill/>
              </a:ln>
              <a:effectLst/>
              <a:uLnTx/>
              <a:uFillTx/>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xmlns="" val="2069810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4635500" cy="154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Rectangle 1"/>
          <p:cNvSpPr/>
          <p:nvPr/>
        </p:nvSpPr>
        <p:spPr>
          <a:xfrm>
            <a:off x="609611" y="2017387"/>
            <a:ext cx="2194560" cy="10804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Helvetica Neue"/>
            </a:endParaRPr>
          </a:p>
        </p:txBody>
      </p:sp>
      <p:sp>
        <p:nvSpPr>
          <p:cNvPr id="3" name="Rectangle 2"/>
          <p:cNvSpPr/>
          <p:nvPr/>
        </p:nvSpPr>
        <p:spPr>
          <a:xfrm>
            <a:off x="2804171" y="2017387"/>
            <a:ext cx="2194560" cy="108048"/>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Helvetica Neue"/>
            </a:endParaRPr>
          </a:p>
        </p:txBody>
      </p:sp>
      <p:sp>
        <p:nvSpPr>
          <p:cNvPr id="4" name="Rectangle 3"/>
          <p:cNvSpPr/>
          <p:nvPr/>
        </p:nvSpPr>
        <p:spPr>
          <a:xfrm>
            <a:off x="4998731" y="2017387"/>
            <a:ext cx="2194560" cy="108048"/>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Helvetica Neue"/>
            </a:endParaRPr>
          </a:p>
        </p:txBody>
      </p:sp>
      <p:sp>
        <p:nvSpPr>
          <p:cNvPr id="5" name="Rectangle 4"/>
          <p:cNvSpPr/>
          <p:nvPr/>
        </p:nvSpPr>
        <p:spPr>
          <a:xfrm>
            <a:off x="7193289" y="2017387"/>
            <a:ext cx="2194560" cy="108048"/>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Helvetica Neue"/>
            </a:endParaRPr>
          </a:p>
        </p:txBody>
      </p:sp>
      <p:sp>
        <p:nvSpPr>
          <p:cNvPr id="6" name="Rectangle 5"/>
          <p:cNvSpPr/>
          <p:nvPr/>
        </p:nvSpPr>
        <p:spPr>
          <a:xfrm>
            <a:off x="9387849" y="2017387"/>
            <a:ext cx="2194560" cy="108048"/>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Helvetica Neue"/>
            </a:endParaRPr>
          </a:p>
        </p:txBody>
      </p:sp>
      <p:sp>
        <p:nvSpPr>
          <p:cNvPr id="7" name="TextBox 6"/>
          <p:cNvSpPr txBox="1"/>
          <p:nvPr/>
        </p:nvSpPr>
        <p:spPr>
          <a:xfrm>
            <a:off x="666712" y="2143117"/>
            <a:ext cx="3905277" cy="1362967"/>
          </a:xfrm>
          <a:prstGeom prst="rect">
            <a:avLst/>
          </a:prstGeom>
          <a:noFill/>
        </p:spPr>
        <p:txBody>
          <a:bodyPr wrap="square" lIns="0" tIns="0" rIns="91420" bIns="0" rtlCol="0">
            <a:noAutofit/>
          </a:bodyPr>
          <a:lstStyle/>
          <a:p>
            <a:r>
              <a:rPr lang="en-US" sz="3600" b="1" dirty="0" smtClean="0">
                <a:solidFill>
                  <a:schemeClr val="accent6">
                    <a:lumMod val="75000"/>
                  </a:schemeClr>
                </a:solidFill>
                <a:latin typeface="Calibri" panose="020F0502020204030204" pitchFamily="34" charset="0"/>
                <a:cs typeface="Helvetica Neue"/>
              </a:rPr>
              <a:t>2005</a:t>
            </a:r>
            <a:r>
              <a:rPr lang="en-US" sz="3600" dirty="0" smtClean="0">
                <a:solidFill>
                  <a:schemeClr val="accent6">
                    <a:lumMod val="75000"/>
                  </a:schemeClr>
                </a:solidFill>
                <a:latin typeface="Calibri" panose="020F0502020204030204" pitchFamily="34" charset="0"/>
                <a:cs typeface="Helvetica Neue"/>
              </a:rPr>
              <a:t> </a:t>
            </a:r>
          </a:p>
          <a:p>
            <a:r>
              <a:rPr lang="en-US" altLang="zh-TW" sz="1600" dirty="0" smtClean="0">
                <a:latin typeface="微軟正黑體" pitchFamily="34" charset="-120"/>
                <a:ea typeface="微軟正黑體" pitchFamily="34" charset="-120"/>
              </a:rPr>
              <a:t>94.3.31 </a:t>
            </a:r>
            <a:r>
              <a:rPr lang="zh-TW" altLang="en-US" sz="1600" dirty="0" smtClean="0">
                <a:latin typeface="微軟正黑體" pitchFamily="34" charset="-120"/>
                <a:ea typeface="微軟正黑體" pitchFamily="34" charset="-120"/>
              </a:rPr>
              <a:t>台國字第 </a:t>
            </a:r>
            <a:r>
              <a:rPr lang="en-US" altLang="zh-TW" sz="1600" dirty="0" smtClean="0">
                <a:latin typeface="微軟正黑體" pitchFamily="34" charset="-120"/>
                <a:ea typeface="微軟正黑體" pitchFamily="34" charset="-120"/>
              </a:rPr>
              <a:t>0940039183 </a:t>
            </a:r>
            <a:r>
              <a:rPr lang="zh-TW" altLang="en-US" sz="1600" dirty="0" smtClean="0">
                <a:latin typeface="微軟正黑體" pitchFamily="34" charset="-120"/>
                <a:ea typeface="微軟正黑體" pitchFamily="34" charset="-120"/>
              </a:rPr>
              <a:t>號函</a:t>
            </a:r>
            <a:r>
              <a:rPr lang="zh-TW" altLang="en-US" sz="1600" dirty="0" smtClean="0">
                <a:solidFill>
                  <a:schemeClr val="accent6">
                    <a:lumMod val="75000"/>
                  </a:schemeClr>
                </a:solidFill>
                <a:latin typeface="微軟正黑體" pitchFamily="34" charset="-120"/>
                <a:ea typeface="微軟正黑體" pitchFamily="34" charset="-120"/>
                <a:cs typeface="Helvetica Neue"/>
              </a:rPr>
              <a:t>九年一貫教育的兩性議題修改成</a:t>
            </a:r>
            <a:r>
              <a:rPr lang="zh-TW" altLang="en-US" sz="1600" b="1" dirty="0" smtClean="0">
                <a:solidFill>
                  <a:srgbClr val="C00000"/>
                </a:solidFill>
                <a:latin typeface="微軟正黑體" pitchFamily="34" charset="-120"/>
                <a:ea typeface="微軟正黑體" pitchFamily="34" charset="-120"/>
                <a:cs typeface="Helvetica Neue"/>
              </a:rPr>
              <a:t>性別平等議題</a:t>
            </a:r>
            <a:endParaRPr lang="en-US" sz="1600" b="1" dirty="0" smtClean="0">
              <a:solidFill>
                <a:srgbClr val="C00000"/>
              </a:solidFill>
              <a:latin typeface="微軟正黑體" pitchFamily="34" charset="-120"/>
              <a:ea typeface="微軟正黑體" pitchFamily="34" charset="-120"/>
              <a:cs typeface="Helvetica Neue"/>
            </a:endParaRPr>
          </a:p>
        </p:txBody>
      </p:sp>
      <p:sp>
        <p:nvSpPr>
          <p:cNvPr id="9" name="TextBox 8"/>
          <p:cNvSpPr txBox="1"/>
          <p:nvPr/>
        </p:nvSpPr>
        <p:spPr>
          <a:xfrm>
            <a:off x="9048771" y="2143117"/>
            <a:ext cx="2571811" cy="1362967"/>
          </a:xfrm>
          <a:prstGeom prst="rect">
            <a:avLst/>
          </a:prstGeom>
          <a:noFill/>
        </p:spPr>
        <p:txBody>
          <a:bodyPr wrap="square" lIns="0" tIns="0" rIns="91420" bIns="0" rtlCol="0">
            <a:noAutofit/>
          </a:bodyPr>
          <a:lstStyle/>
          <a:p>
            <a:r>
              <a:rPr lang="en-US" sz="3600" b="1" dirty="0" smtClean="0">
                <a:solidFill>
                  <a:schemeClr val="accent5">
                    <a:lumMod val="75000"/>
                  </a:schemeClr>
                </a:solidFill>
                <a:latin typeface="Calibri" panose="020F0502020204030204" pitchFamily="34" charset="0"/>
                <a:cs typeface="Helvetica Neue"/>
              </a:rPr>
              <a:t>2004</a:t>
            </a:r>
            <a:r>
              <a:rPr lang="en-US" sz="3200" dirty="0" smtClean="0">
                <a:solidFill>
                  <a:schemeClr val="accent5">
                    <a:lumMod val="75000"/>
                  </a:schemeClr>
                </a:solidFill>
                <a:latin typeface="Calibri" panose="020F0502020204030204" pitchFamily="34" charset="0"/>
                <a:cs typeface="Helvetica Neue"/>
              </a:rPr>
              <a:t> </a:t>
            </a:r>
            <a:endParaRPr lang="en-US" sz="3200" dirty="0">
              <a:solidFill>
                <a:schemeClr val="accent5">
                  <a:lumMod val="75000"/>
                </a:schemeClr>
              </a:solidFill>
              <a:latin typeface="Calibri" panose="020F0502020204030204" pitchFamily="34" charset="0"/>
              <a:cs typeface="Helvetica Neue"/>
            </a:endParaRPr>
          </a:p>
          <a:p>
            <a:r>
              <a:rPr lang="zh-TW" altLang="en-US" sz="1600" dirty="0" smtClean="0">
                <a:latin typeface="微軟正黑體" pitchFamily="34" charset="-120"/>
                <a:ea typeface="微軟正黑體" pitchFamily="34" charset="-120"/>
              </a:rPr>
              <a:t>民國九十三年六月二十三日公布之「</a:t>
            </a:r>
            <a:r>
              <a:rPr lang="zh-TW" altLang="en-US" sz="1600" b="1" dirty="0" smtClean="0">
                <a:solidFill>
                  <a:srgbClr val="C00000"/>
                </a:solidFill>
                <a:latin typeface="微軟正黑體" pitchFamily="34" charset="-120"/>
                <a:ea typeface="微軟正黑體" pitchFamily="34" charset="-120"/>
              </a:rPr>
              <a:t>性別平等教育法</a:t>
            </a:r>
            <a:r>
              <a:rPr lang="zh-TW" altLang="en-US" sz="1600" dirty="0" smtClean="0">
                <a:latin typeface="微軟正黑體" pitchFamily="34" charset="-120"/>
                <a:ea typeface="微軟正黑體" pitchFamily="34" charset="-120"/>
              </a:rPr>
              <a:t>」修訂</a:t>
            </a:r>
            <a:endParaRPr lang="en-US" sz="1600" dirty="0" smtClean="0">
              <a:solidFill>
                <a:schemeClr val="accent6">
                  <a:lumMod val="75000"/>
                </a:schemeClr>
              </a:solidFill>
              <a:latin typeface="微軟正黑體" pitchFamily="34" charset="-120"/>
              <a:ea typeface="微軟正黑體" pitchFamily="34" charset="-120"/>
              <a:cs typeface="Helvetica Neue"/>
            </a:endParaRPr>
          </a:p>
        </p:txBody>
      </p:sp>
      <p:sp>
        <p:nvSpPr>
          <p:cNvPr id="12" name="TextBox 11"/>
          <p:cNvSpPr txBox="1"/>
          <p:nvPr/>
        </p:nvSpPr>
        <p:spPr>
          <a:xfrm>
            <a:off x="1333467" y="3786190"/>
            <a:ext cx="6915160" cy="1592422"/>
          </a:xfrm>
          <a:prstGeom prst="rect">
            <a:avLst/>
          </a:prstGeom>
          <a:noFill/>
        </p:spPr>
        <p:txBody>
          <a:bodyPr wrap="square" lIns="0" tIns="0" rIns="91420" bIns="0" rtlCol="0">
            <a:noAutofit/>
          </a:bodyPr>
          <a:lstStyle/>
          <a:p>
            <a:r>
              <a:rPr lang="en-US" sz="3600" b="1" dirty="0" smtClean="0">
                <a:solidFill>
                  <a:schemeClr val="accent6"/>
                </a:solidFill>
                <a:latin typeface="Calibri" panose="020F0502020204030204" pitchFamily="34" charset="0"/>
                <a:cs typeface="Helvetica Neue"/>
              </a:rPr>
              <a:t>1998</a:t>
            </a:r>
            <a:r>
              <a:rPr lang="en-US" sz="3600" dirty="0" smtClean="0">
                <a:solidFill>
                  <a:schemeClr val="accent6"/>
                </a:solidFill>
                <a:latin typeface="Calibri" panose="020F0502020204030204" pitchFamily="34" charset="0"/>
                <a:cs typeface="Helvetica Neue"/>
              </a:rPr>
              <a:t> </a:t>
            </a:r>
            <a:endParaRPr lang="en-US" sz="3600" dirty="0">
              <a:solidFill>
                <a:schemeClr val="accent6"/>
              </a:solidFill>
              <a:latin typeface="Calibri" panose="020F0502020204030204" pitchFamily="34" charset="0"/>
              <a:cs typeface="Helvetica Neue"/>
            </a:endParaRPr>
          </a:p>
          <a:p>
            <a:r>
              <a:rPr lang="zh-TW" altLang="en-US" sz="1600" cap="all" dirty="0" smtClean="0">
                <a:solidFill>
                  <a:schemeClr val="accent6"/>
                </a:solidFill>
                <a:latin typeface="微軟正黑體" pitchFamily="34" charset="-120"/>
                <a:ea typeface="微軟正黑體" pitchFamily="34" charset="-120"/>
                <a:cs typeface="Helvetica Neue"/>
              </a:rPr>
              <a:t>民國八十七年九月三十日公佈「國民教育階段九年一貫課程總綱綱要」，將兩性等</a:t>
            </a:r>
            <a:r>
              <a:rPr lang="zh-TW" altLang="en-US" sz="1600" b="1" cap="all" dirty="0" smtClean="0">
                <a:solidFill>
                  <a:srgbClr val="C00000"/>
                </a:solidFill>
                <a:latin typeface="微軟正黑體" pitchFamily="34" charset="-120"/>
                <a:ea typeface="微軟正黑體" pitchFamily="34" charset="-120"/>
                <a:cs typeface="Helvetica Neue"/>
              </a:rPr>
              <a:t>重大議題融入七大學習領域</a:t>
            </a:r>
            <a:endParaRPr lang="en-US" sz="1600" dirty="0">
              <a:solidFill>
                <a:schemeClr val="tx1">
                  <a:lumMod val="75000"/>
                </a:schemeClr>
              </a:solidFill>
              <a:latin typeface="微軟正黑體" pitchFamily="34" charset="-120"/>
              <a:ea typeface="微軟正黑體" pitchFamily="34" charset="-120"/>
              <a:cs typeface="Helvetica Neue"/>
            </a:endParaRPr>
          </a:p>
        </p:txBody>
      </p:sp>
      <p:sp>
        <p:nvSpPr>
          <p:cNvPr id="14" name="TextBox 13"/>
          <p:cNvSpPr txBox="1"/>
          <p:nvPr/>
        </p:nvSpPr>
        <p:spPr>
          <a:xfrm>
            <a:off x="8477267" y="3786190"/>
            <a:ext cx="3238523" cy="1592422"/>
          </a:xfrm>
          <a:prstGeom prst="rect">
            <a:avLst/>
          </a:prstGeom>
          <a:noFill/>
        </p:spPr>
        <p:txBody>
          <a:bodyPr wrap="square" lIns="0" tIns="0" rIns="91420" bIns="0" rtlCol="0">
            <a:noAutofit/>
          </a:bodyPr>
          <a:lstStyle/>
          <a:p>
            <a:r>
              <a:rPr lang="en-US" sz="3600" b="1" dirty="0" smtClean="0">
                <a:solidFill>
                  <a:schemeClr val="accent4"/>
                </a:solidFill>
                <a:latin typeface="Calibri" panose="020F0502020204030204" pitchFamily="34" charset="0"/>
                <a:cs typeface="Helvetica Neue"/>
              </a:rPr>
              <a:t>1997</a:t>
            </a:r>
            <a:r>
              <a:rPr lang="en-US" sz="3600" dirty="0" smtClean="0">
                <a:solidFill>
                  <a:schemeClr val="accent4"/>
                </a:solidFill>
                <a:latin typeface="Calibri" panose="020F0502020204030204" pitchFamily="34" charset="0"/>
                <a:cs typeface="Helvetica Neue"/>
              </a:rPr>
              <a:t> </a:t>
            </a:r>
            <a:endParaRPr lang="en-US" sz="3600" dirty="0">
              <a:solidFill>
                <a:schemeClr val="accent4"/>
              </a:solidFill>
              <a:latin typeface="Calibri" panose="020F0502020204030204" pitchFamily="34" charset="0"/>
              <a:cs typeface="Helvetica Neue"/>
            </a:endParaRPr>
          </a:p>
          <a:p>
            <a:r>
              <a:rPr lang="zh-TW" altLang="en-US" sz="1600" cap="all" dirty="0" smtClean="0">
                <a:latin typeface="微軟正黑體" pitchFamily="34" charset="-120"/>
                <a:ea typeface="微軟正黑體" pitchFamily="34" charset="-120"/>
                <a:cs typeface="Helvetica Neue"/>
              </a:rPr>
              <a:t>立法院三讀通過</a:t>
            </a:r>
            <a:r>
              <a:rPr lang="zh-TW" altLang="en-US" sz="1600" cap="all" dirty="0" smtClean="0">
                <a:solidFill>
                  <a:schemeClr val="accent4"/>
                </a:solidFill>
                <a:latin typeface="微軟正黑體" pitchFamily="34" charset="-120"/>
                <a:ea typeface="微軟正黑體" pitchFamily="34" charset="-120"/>
                <a:cs typeface="Helvetica Neue"/>
              </a:rPr>
              <a:t>「</a:t>
            </a:r>
            <a:r>
              <a:rPr lang="zh-TW" altLang="en-US" sz="1600" b="1" cap="all" dirty="0" smtClean="0">
                <a:solidFill>
                  <a:srgbClr val="C00000"/>
                </a:solidFill>
                <a:latin typeface="微軟正黑體" pitchFamily="34" charset="-120"/>
                <a:ea typeface="微軟正黑體" pitchFamily="34" charset="-120"/>
                <a:cs typeface="Helvetica Neue"/>
              </a:rPr>
              <a:t>性侵害犯罪防治條例</a:t>
            </a:r>
            <a:r>
              <a:rPr lang="zh-TW" altLang="en-US" sz="1600" cap="all" dirty="0" smtClean="0">
                <a:solidFill>
                  <a:schemeClr val="accent4"/>
                </a:solidFill>
                <a:latin typeface="微軟正黑體" pitchFamily="34" charset="-120"/>
                <a:ea typeface="微軟正黑體" pitchFamily="34" charset="-120"/>
                <a:cs typeface="Helvetica Neue"/>
              </a:rPr>
              <a:t>」</a:t>
            </a:r>
            <a:endParaRPr lang="en-US" sz="1600" dirty="0">
              <a:solidFill>
                <a:schemeClr val="tx1">
                  <a:lumMod val="75000"/>
                </a:schemeClr>
              </a:solidFill>
              <a:latin typeface="微軟正黑體" pitchFamily="34" charset="-120"/>
              <a:ea typeface="微軟正黑體" pitchFamily="34" charset="-120"/>
              <a:cs typeface="Helvetica Neue"/>
            </a:endParaRPr>
          </a:p>
        </p:txBody>
      </p:sp>
      <p:sp>
        <p:nvSpPr>
          <p:cNvPr id="16" name="TextBox 15"/>
          <p:cNvSpPr txBox="1"/>
          <p:nvPr/>
        </p:nvSpPr>
        <p:spPr>
          <a:xfrm>
            <a:off x="4476739" y="785794"/>
            <a:ext cx="2196680" cy="1592422"/>
          </a:xfrm>
          <a:prstGeom prst="rect">
            <a:avLst/>
          </a:prstGeom>
          <a:noFill/>
        </p:spPr>
        <p:txBody>
          <a:bodyPr wrap="square" lIns="0" tIns="0" rIns="91420" bIns="0" rtlCol="0">
            <a:noAutofit/>
          </a:bodyPr>
          <a:lstStyle/>
          <a:p>
            <a:r>
              <a:rPr lang="en-US" sz="3600" dirty="0" smtClean="0">
                <a:solidFill>
                  <a:schemeClr val="accent1"/>
                </a:solidFill>
                <a:latin typeface="Calibri" panose="020F0502020204030204" pitchFamily="34" charset="0"/>
                <a:cs typeface="Helvetica Neue"/>
              </a:rPr>
              <a:t> </a:t>
            </a:r>
            <a:endParaRPr lang="en-US" sz="3600" dirty="0">
              <a:solidFill>
                <a:schemeClr val="accent1"/>
              </a:solidFill>
              <a:latin typeface="Calibri" panose="020F0502020204030204" pitchFamily="34" charset="0"/>
              <a:cs typeface="Helvetica Neue"/>
            </a:endParaRPr>
          </a:p>
        </p:txBody>
      </p:sp>
      <p:sp>
        <p:nvSpPr>
          <p:cNvPr id="17" name="Rectangle 16"/>
          <p:cNvSpPr/>
          <p:nvPr/>
        </p:nvSpPr>
        <p:spPr>
          <a:xfrm>
            <a:off x="609611" y="3682713"/>
            <a:ext cx="2194560" cy="10804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Helvetica Neue"/>
            </a:endParaRPr>
          </a:p>
        </p:txBody>
      </p:sp>
      <p:sp>
        <p:nvSpPr>
          <p:cNvPr id="18" name="Rectangle 17"/>
          <p:cNvSpPr/>
          <p:nvPr/>
        </p:nvSpPr>
        <p:spPr>
          <a:xfrm>
            <a:off x="2804171" y="3682713"/>
            <a:ext cx="2194560" cy="10804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Helvetica Neue"/>
            </a:endParaRPr>
          </a:p>
        </p:txBody>
      </p:sp>
      <p:sp>
        <p:nvSpPr>
          <p:cNvPr id="19" name="Rectangle 18"/>
          <p:cNvSpPr/>
          <p:nvPr/>
        </p:nvSpPr>
        <p:spPr>
          <a:xfrm>
            <a:off x="4998731" y="3682713"/>
            <a:ext cx="2194560" cy="10804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Helvetica Neue"/>
            </a:endParaRPr>
          </a:p>
        </p:txBody>
      </p:sp>
      <p:sp>
        <p:nvSpPr>
          <p:cNvPr id="20" name="Rectangle 19"/>
          <p:cNvSpPr/>
          <p:nvPr/>
        </p:nvSpPr>
        <p:spPr>
          <a:xfrm>
            <a:off x="7193289" y="3682713"/>
            <a:ext cx="2194560" cy="108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Helvetica Neue"/>
            </a:endParaRPr>
          </a:p>
        </p:txBody>
      </p:sp>
      <p:sp>
        <p:nvSpPr>
          <p:cNvPr id="21" name="Rectangle 20"/>
          <p:cNvSpPr/>
          <p:nvPr/>
        </p:nvSpPr>
        <p:spPr>
          <a:xfrm>
            <a:off x="9387849" y="3682713"/>
            <a:ext cx="2194560" cy="1080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Helvetica Neue"/>
            </a:endParaRPr>
          </a:p>
        </p:txBody>
      </p:sp>
      <p:sp>
        <p:nvSpPr>
          <p:cNvPr id="22" name="Title 21"/>
          <p:cNvSpPr>
            <a:spLocks noGrp="1"/>
          </p:cNvSpPr>
          <p:nvPr>
            <p:ph type="title"/>
          </p:nvPr>
        </p:nvSpPr>
        <p:spPr>
          <a:xfrm>
            <a:off x="1435085" y="277790"/>
            <a:ext cx="7694645" cy="617612"/>
          </a:xfrm>
        </p:spPr>
        <p:txBody>
          <a:bodyPr/>
          <a:lstStyle/>
          <a:p>
            <a:r>
              <a:rPr lang="zh-TW" altLang="en-US" cap="all" dirty="0" smtClean="0">
                <a:solidFill>
                  <a:schemeClr val="tx1">
                    <a:lumMod val="50000"/>
                  </a:schemeClr>
                </a:solidFill>
                <a:latin typeface="微軟正黑體" pitchFamily="34" charset="-120"/>
                <a:ea typeface="微軟正黑體" pitchFamily="34" charset="-120"/>
              </a:rPr>
              <a:t>性平法的意義與最新修訂</a:t>
            </a:r>
            <a:endParaRPr lang="en-US" cap="all" dirty="0">
              <a:solidFill>
                <a:schemeClr val="tx1">
                  <a:lumMod val="50000"/>
                </a:schemeClr>
              </a:solidFill>
              <a:latin typeface="微軟正黑體" pitchFamily="34" charset="-120"/>
              <a:ea typeface="微軟正黑體" pitchFamily="34" charset="-120"/>
            </a:endParaRPr>
          </a:p>
        </p:txBody>
      </p:sp>
      <p:sp>
        <p:nvSpPr>
          <p:cNvPr id="24" name="Slide Number Placeholder 23"/>
          <p:cNvSpPr>
            <a:spLocks noGrp="1"/>
          </p:cNvSpPr>
          <p:nvPr>
            <p:ph type="sldNum" sz="quarter" idx="12"/>
          </p:nvPr>
        </p:nvSpPr>
        <p:spPr/>
        <p:txBody>
          <a:bodyPr/>
          <a:lstStyle/>
          <a:p>
            <a:fld id="{F68327C5-B821-4FE9-A59A-A60D9EB59A9A}" type="slidenum">
              <a:rPr lang="en-US" smtClean="0"/>
              <a:pPr/>
              <a:t>5</a:t>
            </a:fld>
            <a:endParaRPr lang="en-US" dirty="0"/>
          </a:p>
        </p:txBody>
      </p:sp>
      <p:sp>
        <p:nvSpPr>
          <p:cNvPr id="25" name="文字方塊 24"/>
          <p:cNvSpPr txBox="1"/>
          <p:nvPr/>
        </p:nvSpPr>
        <p:spPr>
          <a:xfrm>
            <a:off x="1619219" y="5786454"/>
            <a:ext cx="1569660" cy="369332"/>
          </a:xfrm>
          <a:prstGeom prst="rect">
            <a:avLst/>
          </a:prstGeom>
          <a:noFill/>
        </p:spPr>
        <p:txBody>
          <a:bodyPr wrap="none" rtlCol="0">
            <a:spAutoFit/>
          </a:bodyPr>
          <a:lstStyle/>
          <a:p>
            <a:r>
              <a:rPr lang="zh-TW" altLang="en-US" dirty="0" smtClean="0">
                <a:latin typeface="微軟正黑體" pitchFamily="34" charset="-120"/>
                <a:ea typeface="微軟正黑體" pitchFamily="34" charset="-120"/>
              </a:rPr>
              <a:t>愛在七夕</a:t>
            </a:r>
            <a:r>
              <a:rPr lang="zh-TW" altLang="en-US" dirty="0" smtClean="0">
                <a:latin typeface="微軟正黑體" pitchFamily="34" charset="-120"/>
                <a:ea typeface="微軟正黑體" pitchFamily="34" charset="-120"/>
                <a:hlinkClick r:id="rId3"/>
              </a:rPr>
              <a:t>動畫</a:t>
            </a:r>
            <a:endParaRPr lang="zh-TW" altLang="en-US" dirty="0">
              <a:latin typeface="微軟正黑體" pitchFamily="34" charset="-120"/>
              <a:ea typeface="微軟正黑體" pitchFamily="34" charset="-120"/>
            </a:endParaRPr>
          </a:p>
        </p:txBody>
      </p:sp>
      <p:sp>
        <p:nvSpPr>
          <p:cNvPr id="26" name="文字方塊 25"/>
          <p:cNvSpPr txBox="1"/>
          <p:nvPr/>
        </p:nvSpPr>
        <p:spPr>
          <a:xfrm>
            <a:off x="7429509" y="5715016"/>
            <a:ext cx="1569660" cy="369332"/>
          </a:xfrm>
          <a:prstGeom prst="rect">
            <a:avLst/>
          </a:prstGeom>
          <a:noFill/>
        </p:spPr>
        <p:txBody>
          <a:bodyPr wrap="none" rtlCol="0">
            <a:spAutoFit/>
          </a:bodyPr>
          <a:lstStyle/>
          <a:p>
            <a:r>
              <a:rPr lang="zh-TW" altLang="en-US" dirty="0" smtClean="0">
                <a:latin typeface="微軟正黑體" pitchFamily="34" charset="-120"/>
                <a:ea typeface="微軟正黑體" pitchFamily="34" charset="-120"/>
              </a:rPr>
              <a:t>我愛偶像</a:t>
            </a:r>
            <a:r>
              <a:rPr lang="zh-TW" altLang="en-US" dirty="0" smtClean="0">
                <a:latin typeface="微軟正黑體" pitchFamily="34" charset="-120"/>
                <a:ea typeface="微軟正黑體" pitchFamily="34" charset="-120"/>
                <a:hlinkClick r:id="rId4"/>
              </a:rPr>
              <a:t>動畫</a:t>
            </a:r>
            <a:endParaRPr lang="zh-TW" altLang="en-US" dirty="0">
              <a:latin typeface="微軟正黑體" pitchFamily="34" charset="-120"/>
              <a:ea typeface="微軟正黑體" pitchFamily="34" charset="-120"/>
            </a:endParaRPr>
          </a:p>
        </p:txBody>
      </p:sp>
      <p:pic>
        <p:nvPicPr>
          <p:cNvPr id="63490" name="Picture 2" descr="http://s04.calm9.com/qrcode/2019-08/HYPFK0TF61.png"/>
          <p:cNvPicPr>
            <a:picLocks noChangeAspect="1" noChangeArrowheads="1"/>
          </p:cNvPicPr>
          <p:nvPr/>
        </p:nvPicPr>
        <p:blipFill>
          <a:blip r:embed="rId5"/>
          <a:srcRect/>
          <a:stretch>
            <a:fillRect/>
          </a:stretch>
        </p:blipFill>
        <p:spPr bwMode="auto">
          <a:xfrm>
            <a:off x="9620275" y="5000637"/>
            <a:ext cx="1866900" cy="1400175"/>
          </a:xfrm>
          <a:prstGeom prst="rect">
            <a:avLst/>
          </a:prstGeom>
          <a:noFill/>
        </p:spPr>
      </p:pic>
      <p:pic>
        <p:nvPicPr>
          <p:cNvPr id="63492" name="Picture 4" descr="http://s04.calm9.com/qrcode/2019-08/BXH4RAUYPF.png"/>
          <p:cNvPicPr>
            <a:picLocks noChangeAspect="1" noChangeArrowheads="1"/>
          </p:cNvPicPr>
          <p:nvPr/>
        </p:nvPicPr>
        <p:blipFill>
          <a:blip r:embed="rId6"/>
          <a:srcRect/>
          <a:stretch>
            <a:fillRect/>
          </a:stretch>
        </p:blipFill>
        <p:spPr bwMode="auto">
          <a:xfrm>
            <a:off x="3809985" y="5072075"/>
            <a:ext cx="1866900" cy="1400175"/>
          </a:xfrm>
          <a:prstGeom prst="rect">
            <a:avLst/>
          </a:prstGeom>
          <a:noFill/>
        </p:spPr>
      </p:pic>
      <p:sp>
        <p:nvSpPr>
          <p:cNvPr id="28" name="TextBox 6"/>
          <p:cNvSpPr txBox="1"/>
          <p:nvPr/>
        </p:nvSpPr>
        <p:spPr>
          <a:xfrm>
            <a:off x="4724389" y="2681283"/>
            <a:ext cx="4000528" cy="1362967"/>
          </a:xfrm>
          <a:prstGeom prst="rect">
            <a:avLst/>
          </a:prstGeom>
          <a:noFill/>
        </p:spPr>
        <p:txBody>
          <a:bodyPr wrap="square" lIns="0" tIns="0" rIns="91420" bIns="0" rtlCol="0">
            <a:noAutofit/>
          </a:bodyPr>
          <a:lstStyle/>
          <a:p>
            <a:r>
              <a:rPr lang="zh-TW" altLang="en-US" sz="1600" dirty="0" smtClean="0">
                <a:latin typeface="微軟正黑體" pitchFamily="34" charset="-120"/>
                <a:ea typeface="微軟正黑體" pitchFamily="34" charset="-120"/>
              </a:rPr>
              <a:t>教育部台參字第 </a:t>
            </a:r>
            <a:r>
              <a:rPr lang="en-US" altLang="zh-TW" sz="1600" dirty="0" smtClean="0">
                <a:latin typeface="微軟正黑體" pitchFamily="34" charset="-120"/>
                <a:ea typeface="微軟正黑體" pitchFamily="34" charset="-120"/>
              </a:rPr>
              <a:t>0940038714C  </a:t>
            </a:r>
            <a:r>
              <a:rPr lang="zh-TW" altLang="en-US" sz="1600" dirty="0" smtClean="0">
                <a:latin typeface="微軟正黑體" pitchFamily="34" charset="-120"/>
                <a:ea typeface="微軟正黑體" pitchFamily="34" charset="-120"/>
              </a:rPr>
              <a:t>號令訂定</a:t>
            </a:r>
            <a:r>
              <a:rPr lang="zh-TW" altLang="en-US" sz="1600" b="1" dirty="0" smtClean="0">
                <a:solidFill>
                  <a:srgbClr val="C00000"/>
                </a:solidFill>
                <a:latin typeface="微軟正黑體" pitchFamily="34" charset="-120"/>
                <a:ea typeface="微軟正黑體" pitchFamily="34" charset="-120"/>
              </a:rPr>
              <a:t>校園性侵害性騷擾或性霸凌防治準則</a:t>
            </a:r>
            <a:endParaRPr lang="en-US" sz="1600" b="1" dirty="0" smtClean="0">
              <a:solidFill>
                <a:srgbClr val="C00000"/>
              </a:solidFill>
              <a:latin typeface="微軟正黑體" pitchFamily="34" charset="-120"/>
              <a:ea typeface="微軟正黑體" pitchFamily="34" charset="-120"/>
              <a:cs typeface="Helvetica Neue"/>
            </a:endParaRPr>
          </a:p>
        </p:txBody>
      </p:sp>
      <p:sp>
        <p:nvSpPr>
          <p:cNvPr id="29" name="文字方塊 28"/>
          <p:cNvSpPr txBox="1"/>
          <p:nvPr/>
        </p:nvSpPr>
        <p:spPr>
          <a:xfrm>
            <a:off x="1435081" y="1265222"/>
            <a:ext cx="6206892" cy="369332"/>
          </a:xfrm>
          <a:prstGeom prst="rect">
            <a:avLst/>
          </a:prstGeom>
          <a:noFill/>
        </p:spPr>
        <p:txBody>
          <a:bodyPr wrap="none" rtlCol="0">
            <a:spAutoFit/>
          </a:bodyPr>
          <a:lstStyle/>
          <a:p>
            <a:r>
              <a:rPr lang="zh-TW" altLang="en-US" b="1" dirty="0" smtClean="0">
                <a:solidFill>
                  <a:srgbClr val="C00000"/>
                </a:solidFill>
                <a:latin typeface="微軟正黑體" pitchFamily="34" charset="-120"/>
                <a:ea typeface="微軟正黑體" pitchFamily="34" charset="-120"/>
              </a:rPr>
              <a:t>起源二：</a:t>
            </a:r>
            <a:r>
              <a:rPr lang="en-US" altLang="zh-TW" b="1" dirty="0" smtClean="0">
                <a:solidFill>
                  <a:srgbClr val="C00000"/>
                </a:solidFill>
                <a:latin typeface="微軟正黑體" pitchFamily="34" charset="-120"/>
                <a:ea typeface="微軟正黑體" pitchFamily="34" charset="-120"/>
              </a:rPr>
              <a:t>2012</a:t>
            </a:r>
            <a:r>
              <a:rPr lang="zh-TW" altLang="en-US" b="1" dirty="0" smtClean="0">
                <a:solidFill>
                  <a:srgbClr val="C00000"/>
                </a:solidFill>
                <a:latin typeface="微軟正黑體" pitchFamily="34" charset="-120"/>
                <a:ea typeface="微軟正黑體" pitchFamily="34" charset="-120"/>
              </a:rPr>
              <a:t>年台灣推行</a:t>
            </a:r>
            <a:r>
              <a:rPr lang="en-US" altLang="zh-TW" b="1" dirty="0" smtClean="0">
                <a:solidFill>
                  <a:srgbClr val="C00000"/>
                </a:solidFill>
                <a:latin typeface="微軟正黑體" pitchFamily="34" charset="-120"/>
                <a:ea typeface="微軟正黑體" pitchFamily="34" charset="-120"/>
              </a:rPr>
              <a:t>CEDAW</a:t>
            </a:r>
            <a:r>
              <a:rPr lang="zh-TW" altLang="en-US" b="1" dirty="0" smtClean="0">
                <a:solidFill>
                  <a:srgbClr val="C00000"/>
                </a:solidFill>
                <a:latin typeface="微軟正黑體" pitchFamily="34" charset="-120"/>
                <a:ea typeface="微軟正黑體" pitchFamily="34" charset="-120"/>
              </a:rPr>
              <a:t>消除對婦女一切歧視公約</a:t>
            </a:r>
            <a:endParaRPr lang="zh-TW" altLang="en-US" b="1" dirty="0">
              <a:solidFill>
                <a:srgbClr val="C00000"/>
              </a:solidFill>
              <a:latin typeface="微軟正黑體" pitchFamily="34" charset="-120"/>
              <a:ea typeface="微軟正黑體" pitchFamily="34" charset="-120"/>
            </a:endParaRPr>
          </a:p>
        </p:txBody>
      </p:sp>
      <p:sp>
        <p:nvSpPr>
          <p:cNvPr id="30" name="文字方塊 29"/>
          <p:cNvSpPr txBox="1"/>
          <p:nvPr/>
        </p:nvSpPr>
        <p:spPr>
          <a:xfrm>
            <a:off x="1435081" y="908032"/>
            <a:ext cx="5583580" cy="369332"/>
          </a:xfrm>
          <a:prstGeom prst="rect">
            <a:avLst/>
          </a:prstGeom>
          <a:noFill/>
        </p:spPr>
        <p:txBody>
          <a:bodyPr wrap="none" rtlCol="0">
            <a:spAutoFit/>
          </a:bodyPr>
          <a:lstStyle/>
          <a:p>
            <a:r>
              <a:rPr lang="zh-TW" altLang="en-US" b="1" dirty="0" smtClean="0">
                <a:solidFill>
                  <a:srgbClr val="C00000"/>
                </a:solidFill>
                <a:latin typeface="微軟正黑體" pitchFamily="34" charset="-120"/>
                <a:ea typeface="微軟正黑體" pitchFamily="34" charset="-120"/>
              </a:rPr>
              <a:t>起源一：</a:t>
            </a:r>
            <a:r>
              <a:rPr lang="en-US" altLang="zh-TW" b="1" dirty="0" smtClean="0">
                <a:solidFill>
                  <a:srgbClr val="C00000"/>
                </a:solidFill>
                <a:latin typeface="微軟正黑體" pitchFamily="34" charset="-120"/>
                <a:ea typeface="微軟正黑體" pitchFamily="34" charset="-120"/>
              </a:rPr>
              <a:t>2000</a:t>
            </a:r>
            <a:r>
              <a:rPr lang="zh-TW" altLang="en-US" b="1" dirty="0" smtClean="0">
                <a:solidFill>
                  <a:srgbClr val="C00000"/>
                </a:solidFill>
                <a:latin typeface="微軟正黑體" pitchFamily="34" charset="-120"/>
                <a:ea typeface="微軟正黑體" pitchFamily="34" charset="-120"/>
              </a:rPr>
              <a:t>年台灣屏東縣高樹國中學生葉永鋕事件</a:t>
            </a:r>
            <a:endParaRPr lang="zh-TW" altLang="en-US" b="1" dirty="0">
              <a:solidFill>
                <a:srgbClr val="C00000"/>
              </a:solidFill>
              <a:latin typeface="微軟正黑體" pitchFamily="34" charset="-120"/>
              <a:ea typeface="微軟正黑體" pitchFamily="34" charset="-120"/>
            </a:endParaRPr>
          </a:p>
        </p:txBody>
      </p:sp>
      <p:sp>
        <p:nvSpPr>
          <p:cNvPr id="34" name="文字方塊 33"/>
          <p:cNvSpPr txBox="1"/>
          <p:nvPr/>
        </p:nvSpPr>
        <p:spPr>
          <a:xfrm>
            <a:off x="8470901" y="876300"/>
            <a:ext cx="3352799" cy="646331"/>
          </a:xfrm>
          <a:prstGeom prst="rect">
            <a:avLst/>
          </a:prstGeom>
          <a:noFill/>
        </p:spPr>
        <p:txBody>
          <a:bodyPr wrap="square" rtlCol="0">
            <a:spAutoFit/>
          </a:bodyPr>
          <a:lstStyle/>
          <a:p>
            <a:r>
              <a:rPr lang="zh-TW" altLang="en-US" b="1" dirty="0" smtClean="0">
                <a:solidFill>
                  <a:schemeClr val="accent6">
                    <a:lumMod val="60000"/>
                    <a:lumOff val="40000"/>
                  </a:schemeClr>
                </a:solidFill>
                <a:latin typeface="微軟正黑體" pitchFamily="34" charset="-120"/>
                <a:ea typeface="微軟正黑體" pitchFamily="34" charset="-120"/>
              </a:rPr>
              <a:t>補充：</a:t>
            </a:r>
            <a:r>
              <a:rPr lang="en-US" altLang="zh-TW" b="1" dirty="0" smtClean="0">
                <a:solidFill>
                  <a:schemeClr val="accent6">
                    <a:lumMod val="60000"/>
                    <a:lumOff val="40000"/>
                  </a:schemeClr>
                </a:solidFill>
                <a:latin typeface="微軟正黑體" pitchFamily="34" charset="-120"/>
                <a:ea typeface="微軟正黑體" pitchFamily="34" charset="-120"/>
              </a:rPr>
              <a:t>2015</a:t>
            </a:r>
            <a:r>
              <a:rPr lang="zh-TW" altLang="en-US" b="1" dirty="0" smtClean="0">
                <a:solidFill>
                  <a:schemeClr val="accent6">
                    <a:lumMod val="60000"/>
                    <a:lumOff val="40000"/>
                  </a:schemeClr>
                </a:solidFill>
                <a:latin typeface="微軟正黑體" pitchFamily="34" charset="-120"/>
                <a:ea typeface="微軟正黑體" pitchFamily="34" charset="-120"/>
              </a:rPr>
              <a:t>年通過兒童及少年性剝削防制條例修正 </a:t>
            </a:r>
            <a:r>
              <a:rPr lang="zh-TW" altLang="en-US" b="1" dirty="0" smtClean="0">
                <a:solidFill>
                  <a:schemeClr val="accent6">
                    <a:lumMod val="60000"/>
                    <a:lumOff val="40000"/>
                  </a:schemeClr>
                </a:solidFill>
                <a:latin typeface="微軟正黑體" pitchFamily="34" charset="-120"/>
                <a:ea typeface="微軟正黑體" pitchFamily="34" charset="-120"/>
                <a:hlinkClick r:id="rId7"/>
              </a:rPr>
              <a:t>全文</a:t>
            </a:r>
            <a:endParaRPr lang="zh-TW" altLang="en-US" b="1" dirty="0">
              <a:solidFill>
                <a:schemeClr val="accent6">
                  <a:lumMod val="60000"/>
                  <a:lumOff val="4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xmlns="" val="3465630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a:xfrm>
            <a:off x="1701800" y="2714410"/>
            <a:ext cx="10922000" cy="1605156"/>
          </a:xfrm>
        </p:spPr>
        <p:txBody>
          <a:bodyPr>
            <a:normAutofit/>
          </a:bodyPr>
          <a:lstStyle/>
          <a:p>
            <a:pPr algn="l"/>
            <a:r>
              <a:rPr lang="zh-TW" altLang="en-US" sz="7200" dirty="0" smtClean="0">
                <a:latin typeface="微軟正黑體" pitchFamily="34" charset="-120"/>
                <a:ea typeface="微軟正黑體" pitchFamily="34" charset="-120"/>
              </a:rPr>
              <a:t>推動性別平等的背景</a:t>
            </a:r>
          </a:p>
        </p:txBody>
      </p:sp>
      <p:sp>
        <p:nvSpPr>
          <p:cNvPr id="15363" name="內容版面配置區 2"/>
          <p:cNvSpPr>
            <a:spLocks noGrp="1"/>
          </p:cNvSpPr>
          <p:nvPr>
            <p:ph type="body" idx="1"/>
          </p:nvPr>
        </p:nvSpPr>
        <p:spPr>
          <a:xfrm>
            <a:off x="1778000" y="4340910"/>
            <a:ext cx="7594600" cy="2275790"/>
          </a:xfrm>
        </p:spPr>
        <p:txBody>
          <a:bodyPr>
            <a:noAutofit/>
          </a:bodyPr>
          <a:lstStyle/>
          <a:p>
            <a:pPr algn="l">
              <a:buFont typeface="Wingdings" pitchFamily="2" charset="2"/>
              <a:buChar char="u"/>
            </a:pPr>
            <a:r>
              <a:rPr lang="zh-TW" altLang="en-US" sz="2400" dirty="0" smtClean="0">
                <a:solidFill>
                  <a:schemeClr val="tx1"/>
                </a:solidFill>
                <a:latin typeface="微軟正黑體" pitchFamily="34" charset="-120"/>
                <a:ea typeface="微軟正黑體" pitchFamily="34" charset="-120"/>
              </a:rPr>
              <a:t>性別主流化</a:t>
            </a:r>
            <a:r>
              <a:rPr lang="en-US" altLang="zh-TW" sz="2400" dirty="0" err="1" smtClean="0">
                <a:solidFill>
                  <a:schemeClr val="tx1"/>
                </a:solidFill>
                <a:latin typeface="微軟正黑體" pitchFamily="34" charset="-120"/>
                <a:ea typeface="微軟正黑體" pitchFamily="34" charset="-120"/>
              </a:rPr>
              <a:t>CEDAW</a:t>
            </a:r>
            <a:r>
              <a:rPr lang="zh-TW" altLang="en-US" sz="2400" dirty="0" smtClean="0">
                <a:solidFill>
                  <a:schemeClr val="tx1"/>
                </a:solidFill>
                <a:latin typeface="微軟正黑體" pitchFamily="34" charset="-120"/>
                <a:ea typeface="微軟正黑體" pitchFamily="34" charset="-120"/>
              </a:rPr>
              <a:t> 、葉永鋕事件</a:t>
            </a:r>
            <a:r>
              <a:rPr lang="en-US" altLang="zh-TW" sz="2400" dirty="0" smtClean="0">
                <a:solidFill>
                  <a:schemeClr val="tx1"/>
                </a:solidFill>
                <a:latin typeface="微軟正黑體" pitchFamily="34" charset="-120"/>
                <a:ea typeface="微軟正黑體" pitchFamily="34" charset="-120"/>
              </a:rPr>
              <a:t>(</a:t>
            </a:r>
            <a:r>
              <a:rPr lang="zh-TW" altLang="en-US" sz="2400" dirty="0" smtClean="0">
                <a:solidFill>
                  <a:schemeClr val="tx1"/>
                </a:solidFill>
                <a:latin typeface="微軟正黑體" pitchFamily="34" charset="-120"/>
                <a:ea typeface="微軟正黑體" pitchFamily="34" charset="-120"/>
                <a:hlinkClick r:id="rId2"/>
              </a:rPr>
              <a:t>網址</a:t>
            </a:r>
            <a:r>
              <a:rPr lang="en-US" altLang="zh-TW" sz="2400" dirty="0" smtClean="0">
                <a:solidFill>
                  <a:schemeClr val="tx1"/>
                </a:solidFill>
                <a:latin typeface="微軟正黑體" pitchFamily="34" charset="-120"/>
                <a:ea typeface="微軟正黑體" pitchFamily="34" charset="-120"/>
              </a:rPr>
              <a:t>)</a:t>
            </a:r>
          </a:p>
          <a:p>
            <a:pPr algn="l">
              <a:buFont typeface="Wingdings" pitchFamily="2" charset="2"/>
              <a:buChar char="u"/>
            </a:pPr>
            <a:r>
              <a:rPr lang="zh-TW" altLang="en-US" sz="2400" dirty="0" smtClean="0">
                <a:solidFill>
                  <a:schemeClr val="tx1"/>
                </a:solidFill>
                <a:latin typeface="微軟正黑體" pitchFamily="34" charset="-120"/>
                <a:ea typeface="微軟正黑體" pitchFamily="34" charset="-120"/>
              </a:rPr>
              <a:t>校園常見法令</a:t>
            </a:r>
            <a:endParaRPr lang="en-US" altLang="zh-TW" sz="2400" dirty="0" smtClean="0">
              <a:solidFill>
                <a:schemeClr val="tx1"/>
              </a:solidFill>
              <a:latin typeface="微軟正黑體" pitchFamily="34" charset="-120"/>
              <a:ea typeface="微軟正黑體" pitchFamily="34" charset="-120"/>
            </a:endParaRPr>
          </a:p>
          <a:p>
            <a:pPr algn="l">
              <a:buFont typeface="Wingdings" pitchFamily="2" charset="2"/>
              <a:buNone/>
            </a:pPr>
            <a:r>
              <a:rPr lang="zh-TW" altLang="en-US" sz="2400" dirty="0" smtClean="0">
                <a:solidFill>
                  <a:schemeClr val="tx1"/>
                </a:solidFill>
                <a:latin typeface="微軟正黑體" pitchFamily="34" charset="-120"/>
                <a:ea typeface="微軟正黑體" pitchFamily="34" charset="-120"/>
              </a:rPr>
              <a:t>性別平等教育法</a:t>
            </a:r>
            <a:r>
              <a:rPr lang="en-US" altLang="zh-TW" sz="2400" dirty="0" smtClean="0">
                <a:solidFill>
                  <a:schemeClr val="tx1"/>
                </a:solidFill>
                <a:latin typeface="微軟正黑體" pitchFamily="34" charset="-120"/>
                <a:ea typeface="微軟正黑體" pitchFamily="34" charset="-120"/>
              </a:rPr>
              <a:t>(</a:t>
            </a:r>
            <a:r>
              <a:rPr lang="zh-TW" altLang="en-US" sz="2400" dirty="0" smtClean="0">
                <a:solidFill>
                  <a:schemeClr val="tx1"/>
                </a:solidFill>
                <a:latin typeface="微軟正黑體" pitchFamily="34" charset="-120"/>
                <a:ea typeface="微軟正黑體" pitchFamily="34" charset="-120"/>
                <a:hlinkClick r:id="rId3"/>
              </a:rPr>
              <a:t>網址</a:t>
            </a:r>
            <a:r>
              <a:rPr lang="en-US" altLang="zh-TW" sz="2400" dirty="0" smtClean="0">
                <a:solidFill>
                  <a:schemeClr val="tx1"/>
                </a:solidFill>
                <a:latin typeface="微軟正黑體" pitchFamily="34" charset="-120"/>
                <a:ea typeface="微軟正黑體" pitchFamily="34" charset="-120"/>
              </a:rPr>
              <a:t>)</a:t>
            </a:r>
            <a:r>
              <a:rPr lang="zh-TW" altLang="en-US" sz="2400" dirty="0" smtClean="0">
                <a:solidFill>
                  <a:schemeClr val="tx1"/>
                </a:solidFill>
                <a:latin typeface="微軟正黑體" pitchFamily="34" charset="-120"/>
                <a:ea typeface="微軟正黑體" pitchFamily="34" charset="-120"/>
              </a:rPr>
              <a:t>、性平法施行細則</a:t>
            </a:r>
            <a:r>
              <a:rPr lang="en-US" altLang="zh-TW" sz="2400" dirty="0" smtClean="0">
                <a:solidFill>
                  <a:schemeClr val="tx1"/>
                </a:solidFill>
                <a:latin typeface="微軟正黑體" pitchFamily="34" charset="-120"/>
                <a:ea typeface="微軟正黑體" pitchFamily="34" charset="-120"/>
              </a:rPr>
              <a:t>(</a:t>
            </a:r>
            <a:r>
              <a:rPr lang="zh-TW" altLang="en-US" sz="2400" dirty="0" smtClean="0">
                <a:solidFill>
                  <a:schemeClr val="tx1"/>
                </a:solidFill>
                <a:latin typeface="微軟正黑體" pitchFamily="34" charset="-120"/>
                <a:ea typeface="微軟正黑體" pitchFamily="34" charset="-120"/>
                <a:hlinkClick r:id="rId4"/>
              </a:rPr>
              <a:t>網址</a:t>
            </a:r>
            <a:r>
              <a:rPr lang="en-US" altLang="zh-TW" sz="2400" dirty="0" smtClean="0">
                <a:solidFill>
                  <a:schemeClr val="tx1"/>
                </a:solidFill>
                <a:latin typeface="微軟正黑體" pitchFamily="34" charset="-120"/>
                <a:ea typeface="微軟正黑體" pitchFamily="34" charset="-120"/>
              </a:rPr>
              <a:t>)</a:t>
            </a:r>
            <a:r>
              <a:rPr lang="zh-TW" altLang="en-US" sz="2400" dirty="0" smtClean="0">
                <a:solidFill>
                  <a:schemeClr val="tx1"/>
                </a:solidFill>
                <a:latin typeface="微軟正黑體" pitchFamily="34" charset="-120"/>
                <a:ea typeface="微軟正黑體" pitchFamily="34" charset="-120"/>
              </a:rPr>
              <a:t>、  校園性侵害性騷擾或性霸凌防治準則</a:t>
            </a:r>
            <a:r>
              <a:rPr lang="en-US" altLang="zh-TW" sz="2400" dirty="0" smtClean="0">
                <a:solidFill>
                  <a:schemeClr val="tx1"/>
                </a:solidFill>
                <a:latin typeface="微軟正黑體" pitchFamily="34" charset="-120"/>
                <a:ea typeface="微軟正黑體" pitchFamily="34" charset="-120"/>
              </a:rPr>
              <a:t>(</a:t>
            </a:r>
            <a:r>
              <a:rPr lang="zh-TW" altLang="en-US" sz="2400" dirty="0" smtClean="0">
                <a:solidFill>
                  <a:schemeClr val="tx1"/>
                </a:solidFill>
                <a:latin typeface="微軟正黑體" pitchFamily="34" charset="-120"/>
                <a:ea typeface="微軟正黑體" pitchFamily="34" charset="-120"/>
                <a:hlinkClick r:id="rId5"/>
              </a:rPr>
              <a:t>網址</a:t>
            </a:r>
            <a:r>
              <a:rPr lang="en-US" altLang="zh-TW" sz="2400" dirty="0" smtClean="0">
                <a:solidFill>
                  <a:schemeClr val="tx1"/>
                </a:solidFill>
                <a:latin typeface="微軟正黑體" pitchFamily="34" charset="-120"/>
                <a:ea typeface="微軟正黑體" pitchFamily="34" charset="-120"/>
              </a:rPr>
              <a:t>)</a:t>
            </a:r>
            <a:r>
              <a:rPr lang="zh-TW" altLang="en-US" sz="2400" dirty="0" smtClean="0">
                <a:solidFill>
                  <a:schemeClr val="tx1"/>
                </a:solidFill>
                <a:latin typeface="微軟正黑體" pitchFamily="34" charset="-120"/>
                <a:ea typeface="微軟正黑體" pitchFamily="34" charset="-120"/>
              </a:rPr>
              <a:t>、  性平法函釋</a:t>
            </a:r>
            <a:r>
              <a:rPr lang="en-US" altLang="zh-TW" sz="2400" dirty="0" smtClean="0">
                <a:solidFill>
                  <a:schemeClr val="tx1"/>
                </a:solidFill>
                <a:latin typeface="微軟正黑體" pitchFamily="34" charset="-120"/>
                <a:ea typeface="微軟正黑體" pitchFamily="34" charset="-120"/>
              </a:rPr>
              <a:t>(</a:t>
            </a:r>
            <a:r>
              <a:rPr lang="zh-TW" altLang="en-US" sz="2400" dirty="0" smtClean="0">
                <a:solidFill>
                  <a:schemeClr val="tx1"/>
                </a:solidFill>
                <a:latin typeface="微軟正黑體" pitchFamily="34" charset="-120"/>
                <a:ea typeface="微軟正黑體" pitchFamily="34" charset="-120"/>
                <a:hlinkClick r:id="rId6"/>
              </a:rPr>
              <a:t>網址</a:t>
            </a:r>
            <a:r>
              <a:rPr lang="en-US" altLang="zh-TW" sz="2400" dirty="0" smtClean="0">
                <a:solidFill>
                  <a:schemeClr val="tx1"/>
                </a:solidFill>
                <a:latin typeface="微軟正黑體" pitchFamily="34" charset="-120"/>
                <a:ea typeface="微軟正黑體" pitchFamily="34" charset="-120"/>
              </a:rPr>
              <a:t>)</a:t>
            </a:r>
            <a:r>
              <a:rPr lang="zh-TW" altLang="en-US" sz="2400" dirty="0" smtClean="0">
                <a:solidFill>
                  <a:schemeClr val="tx1"/>
                </a:solidFill>
                <a:latin typeface="微軟正黑體" pitchFamily="34" charset="-120"/>
                <a:ea typeface="微軟正黑體" pitchFamily="34" charset="-120"/>
              </a:rPr>
              <a:t>、</a:t>
            </a:r>
            <a:r>
              <a:rPr lang="en-US" altLang="zh-TW" sz="2400" dirty="0" smtClean="0">
                <a:solidFill>
                  <a:schemeClr val="tx1"/>
                </a:solidFill>
                <a:latin typeface="微軟正黑體" pitchFamily="34" charset="-120"/>
                <a:ea typeface="微軟正黑體" pitchFamily="34" charset="-120"/>
              </a:rPr>
              <a:t>Q&amp;A(</a:t>
            </a:r>
            <a:r>
              <a:rPr lang="zh-TW" altLang="en-US" sz="2400" dirty="0" smtClean="0">
                <a:solidFill>
                  <a:schemeClr val="tx1"/>
                </a:solidFill>
                <a:latin typeface="微軟正黑體" pitchFamily="34" charset="-120"/>
                <a:ea typeface="微軟正黑體" pitchFamily="34" charset="-120"/>
                <a:hlinkClick r:id="rId7"/>
              </a:rPr>
              <a:t>網址</a:t>
            </a:r>
            <a:r>
              <a:rPr lang="en-US" altLang="zh-TW" sz="2400" dirty="0" smtClean="0">
                <a:solidFill>
                  <a:schemeClr val="tx1"/>
                </a:solidFill>
                <a:latin typeface="微軟正黑體" pitchFamily="34" charset="-120"/>
                <a:ea typeface="微軟正黑體" pitchFamily="34" charset="-120"/>
              </a:rPr>
              <a:t>)</a:t>
            </a:r>
          </a:p>
        </p:txBody>
      </p:sp>
      <p:pic>
        <p:nvPicPr>
          <p:cNvPr id="15364" name="圖片 3" descr="下載 (1).png"/>
          <p:cNvPicPr>
            <a:picLocks noChangeAspect="1"/>
          </p:cNvPicPr>
          <p:nvPr/>
        </p:nvPicPr>
        <p:blipFill>
          <a:blip r:embed="rId8"/>
          <a:srcRect/>
          <a:stretch>
            <a:fillRect/>
          </a:stretch>
        </p:blipFill>
        <p:spPr bwMode="auto">
          <a:xfrm>
            <a:off x="9829800" y="4605934"/>
            <a:ext cx="1701800" cy="15996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30538" y="368300"/>
            <a:ext cx="7694645" cy="617612"/>
          </a:xfrm>
        </p:spPr>
        <p:txBody>
          <a:bodyPr>
            <a:normAutofit fontScale="90000"/>
          </a:bodyPr>
          <a:lstStyle/>
          <a:p>
            <a:r>
              <a:rPr lang="zh-TW" altLang="en-US" dirty="0" smtClean="0">
                <a:latin typeface="微軟正黑體" pitchFamily="34" charset="-120"/>
                <a:ea typeface="微軟正黑體" pitchFamily="34" charset="-120"/>
              </a:rPr>
              <a:t>資料來源：教育部</a:t>
            </a:r>
            <a:r>
              <a:rPr lang="zh-TW" altLang="en-US" dirty="0" smtClean="0">
                <a:latin typeface="微軟正黑體" pitchFamily="34" charset="-120"/>
                <a:ea typeface="微軟正黑體" pitchFamily="34" charset="-120"/>
                <a:hlinkClick r:id="rId2"/>
              </a:rPr>
              <a:t>說明</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894D8CCC-6DF7-4B8B-866D-DA1CD04567F8}" type="slidenum">
              <a:rPr lang="en-US" altLang="zh-TW" smtClean="0"/>
              <a:pPr>
                <a:defRPr/>
              </a:pPr>
              <a:t>7</a:t>
            </a:fld>
            <a:endParaRPr lang="en-US" altLang="zh-TW"/>
          </a:p>
        </p:txBody>
      </p:sp>
      <p:pic>
        <p:nvPicPr>
          <p:cNvPr id="75778" name="Picture 2"/>
          <p:cNvPicPr>
            <a:picLocks noChangeAspect="1" noChangeArrowheads="1"/>
          </p:cNvPicPr>
          <p:nvPr/>
        </p:nvPicPr>
        <p:blipFill>
          <a:blip r:embed="rId3"/>
          <a:srcRect l="8203" t="10416" r="10937" b="9375"/>
          <a:stretch>
            <a:fillRect/>
          </a:stretch>
        </p:blipFill>
        <p:spPr bwMode="auto">
          <a:xfrm>
            <a:off x="0" y="1112978"/>
            <a:ext cx="12192000" cy="5745022"/>
          </a:xfrm>
          <a:prstGeom prst="rect">
            <a:avLst/>
          </a:prstGeom>
          <a:noFill/>
          <a:ln w="9525">
            <a:noFill/>
            <a:miter lim="800000"/>
            <a:headEnd/>
            <a:tailEnd/>
          </a:ln>
          <a:effectLst/>
        </p:spPr>
      </p:pic>
    </p:spTree>
  </p:cSld>
  <p:clrMapOvr>
    <a:masterClrMapping/>
  </p:clrMapOvr>
  <p:transition spd="med">
    <p:blind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49538" y="368300"/>
            <a:ext cx="7694645" cy="617612"/>
          </a:xfrm>
        </p:spPr>
        <p:txBody>
          <a:bodyPr>
            <a:normAutofit fontScale="90000"/>
          </a:bodyPr>
          <a:lstStyle/>
          <a:p>
            <a:r>
              <a:rPr lang="zh-TW" altLang="en-US" dirty="0" smtClean="0">
                <a:latin typeface="微軟正黑體" pitchFamily="34" charset="-120"/>
                <a:ea typeface="微軟正黑體" pitchFamily="34" charset="-120"/>
              </a:rPr>
              <a:t>資料來源：教育部</a:t>
            </a:r>
            <a:r>
              <a:rPr lang="zh-TW" altLang="en-US" dirty="0" smtClean="0">
                <a:latin typeface="微軟正黑體" pitchFamily="34" charset="-120"/>
                <a:ea typeface="微軟正黑體" pitchFamily="34" charset="-120"/>
                <a:hlinkClick r:id="rId2"/>
              </a:rPr>
              <a:t>說明</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894D8CCC-6DF7-4B8B-866D-DA1CD04567F8}" type="slidenum">
              <a:rPr lang="en-US" altLang="zh-TW" smtClean="0"/>
              <a:pPr>
                <a:defRPr/>
              </a:pPr>
              <a:t>8</a:t>
            </a:fld>
            <a:endParaRPr lang="en-US" altLang="zh-TW"/>
          </a:p>
        </p:txBody>
      </p:sp>
      <p:pic>
        <p:nvPicPr>
          <p:cNvPr id="76802" name="Picture 2"/>
          <p:cNvPicPr>
            <a:picLocks noChangeAspect="1" noChangeArrowheads="1"/>
          </p:cNvPicPr>
          <p:nvPr/>
        </p:nvPicPr>
        <p:blipFill>
          <a:blip r:embed="rId3"/>
          <a:srcRect l="7617" t="10416" r="9765" b="7291"/>
          <a:stretch>
            <a:fillRect/>
          </a:stretch>
        </p:blipFill>
        <p:spPr bwMode="auto">
          <a:xfrm>
            <a:off x="285709" y="928671"/>
            <a:ext cx="12382544" cy="5929329"/>
          </a:xfrm>
          <a:prstGeom prst="rect">
            <a:avLst/>
          </a:prstGeom>
          <a:noFill/>
          <a:ln w="9525">
            <a:noFill/>
            <a:miter lim="800000"/>
            <a:headEnd/>
            <a:tailEnd/>
          </a:ln>
          <a:effectLst/>
        </p:spPr>
      </p:pic>
    </p:spTree>
  </p:cSld>
  <p:clrMapOvr>
    <a:masterClrMapping/>
  </p:clrMapOvr>
  <p:transition spd="med">
    <p:blind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98838" y="355600"/>
            <a:ext cx="7694645" cy="617612"/>
          </a:xfrm>
        </p:spPr>
        <p:txBody>
          <a:bodyPr>
            <a:normAutofit fontScale="90000"/>
          </a:bodyPr>
          <a:lstStyle/>
          <a:p>
            <a:r>
              <a:rPr lang="zh-TW" altLang="en-US" dirty="0" smtClean="0">
                <a:latin typeface="微軟正黑體" pitchFamily="34" charset="-120"/>
                <a:ea typeface="微軟正黑體" pitchFamily="34" charset="-120"/>
              </a:rPr>
              <a:t>資料來源：教育部</a:t>
            </a:r>
            <a:r>
              <a:rPr lang="zh-TW" altLang="en-US" dirty="0" smtClean="0">
                <a:latin typeface="微軟正黑體" pitchFamily="34" charset="-120"/>
                <a:ea typeface="微軟正黑體" pitchFamily="34" charset="-120"/>
                <a:hlinkClick r:id="rId2"/>
              </a:rPr>
              <a:t>說明</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894D8CCC-6DF7-4B8B-866D-DA1CD04567F8}" type="slidenum">
              <a:rPr lang="en-US" altLang="zh-TW" smtClean="0"/>
              <a:pPr>
                <a:defRPr/>
              </a:pPr>
              <a:t>9</a:t>
            </a:fld>
            <a:endParaRPr lang="en-US" altLang="zh-TW"/>
          </a:p>
        </p:txBody>
      </p:sp>
      <p:pic>
        <p:nvPicPr>
          <p:cNvPr id="77826" name="Picture 2"/>
          <p:cNvPicPr>
            <a:picLocks noChangeAspect="1" noChangeArrowheads="1"/>
          </p:cNvPicPr>
          <p:nvPr/>
        </p:nvPicPr>
        <p:blipFill>
          <a:blip r:embed="rId3"/>
          <a:srcRect l="7617" t="10416" r="10351" b="9375"/>
          <a:stretch>
            <a:fillRect/>
          </a:stretch>
        </p:blipFill>
        <p:spPr bwMode="auto">
          <a:xfrm>
            <a:off x="250455" y="1214422"/>
            <a:ext cx="11776445" cy="5643578"/>
          </a:xfrm>
          <a:prstGeom prst="rect">
            <a:avLst/>
          </a:prstGeom>
          <a:noFill/>
          <a:ln w="9525">
            <a:noFill/>
            <a:miter lim="800000"/>
            <a:headEnd/>
            <a:tailEnd/>
          </a:ln>
          <a:effectLst/>
        </p:spPr>
      </p:pic>
    </p:spTree>
  </p:cSld>
  <p:clrMapOvr>
    <a:masterClrMapping/>
  </p:clrMapOvr>
  <p:transition spd="med">
    <p:blinds/>
  </p:transition>
</p:sld>
</file>

<file path=ppt/theme/theme1.xml><?xml version="1.0" encoding="utf-8"?>
<a:theme xmlns:a="http://schemas.openxmlformats.org/drawingml/2006/main" name="Office Theme">
  <a:themeElements>
    <a:clrScheme name="Sho-COLORS">
      <a:dk1>
        <a:srgbClr val="0D0707"/>
      </a:dk1>
      <a:lt1>
        <a:srgbClr val="FFFFFF"/>
      </a:lt1>
      <a:dk2>
        <a:srgbClr val="3600A1"/>
      </a:dk2>
      <a:lt2>
        <a:srgbClr val="FED73F"/>
      </a:lt2>
      <a:accent1>
        <a:srgbClr val="FE0000"/>
      </a:accent1>
      <a:accent2>
        <a:srgbClr val="FF6600"/>
      </a:accent2>
      <a:accent3>
        <a:srgbClr val="01D1FB"/>
      </a:accent3>
      <a:accent4>
        <a:srgbClr val="01CF31"/>
      </a:accent4>
      <a:accent5>
        <a:srgbClr val="D5D8DF"/>
      </a:accent5>
      <a:accent6>
        <a:srgbClr val="01296E"/>
      </a:accent6>
      <a:hlink>
        <a:srgbClr val="7F7F7F"/>
      </a:hlink>
      <a:folHlink>
        <a:srgbClr val="7F7F7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howeet">
  <a:themeElements>
    <a:clrScheme name="Sho-RETRO">
      <a:dk1>
        <a:srgbClr val="231F20"/>
      </a:dk1>
      <a:lt1>
        <a:sysClr val="window" lastClr="FFFFFF"/>
      </a:lt1>
      <a:dk2>
        <a:srgbClr val="1E2631"/>
      </a:dk2>
      <a:lt2>
        <a:srgbClr val="E9DEDB"/>
      </a:lt2>
      <a:accent1>
        <a:srgbClr val="CD5727"/>
      </a:accent1>
      <a:accent2>
        <a:srgbClr val="B54923"/>
      </a:accent2>
      <a:accent3>
        <a:srgbClr val="933416"/>
      </a:accent3>
      <a:accent4>
        <a:srgbClr val="231F20"/>
      </a:accent4>
      <a:accent5>
        <a:srgbClr val="E9DEDB"/>
      </a:accent5>
      <a:accent6>
        <a:srgbClr val="1E2631"/>
      </a:accent6>
      <a:hlink>
        <a:srgbClr val="7F7F7F"/>
      </a:hlink>
      <a:folHlink>
        <a:srgbClr val="7F7F7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6997</TotalTime>
  <Words>2940</Words>
  <PresentationFormat>自訂</PresentationFormat>
  <Paragraphs>415</Paragraphs>
  <Slides>44</Slides>
  <Notes>16</Notes>
  <HiddenSlides>0</HiddenSlides>
  <MMClips>0</MMClips>
  <ScaleCrop>false</ScaleCrop>
  <HeadingPairs>
    <vt:vector size="4" baseType="variant">
      <vt:variant>
        <vt:lpstr>佈景主題</vt:lpstr>
      </vt:variant>
      <vt:variant>
        <vt:i4>2</vt:i4>
      </vt:variant>
      <vt:variant>
        <vt:lpstr>投影片標題</vt:lpstr>
      </vt:variant>
      <vt:variant>
        <vt:i4>44</vt:i4>
      </vt:variant>
    </vt:vector>
  </HeadingPairs>
  <TitlesOfParts>
    <vt:vector size="46" baseType="lpstr">
      <vt:lpstr>Office Theme</vt:lpstr>
      <vt:lpstr>showeet</vt:lpstr>
      <vt:lpstr>108年度友善校園學生事務及輔導工作計畫  培訓縣市及所屬學校性別平等教育委員會委員專業知能暨性剝削防治研習</vt:lpstr>
      <vt:lpstr>講者資歷       蕭志樺</vt:lpstr>
      <vt:lpstr>投影片 3</vt:lpstr>
      <vt:lpstr>性平法的意義??</vt:lpstr>
      <vt:lpstr>性平法的意義與最新修訂</vt:lpstr>
      <vt:lpstr>推動性別平等的背景</vt:lpstr>
      <vt:lpstr>資料來源：教育部說明</vt:lpstr>
      <vt:lpstr>資料來源：教育部說明</vt:lpstr>
      <vt:lpstr>資料來源：教育部說明</vt:lpstr>
      <vt:lpstr>資料來源：教育部說明</vt:lpstr>
      <vt:lpstr>性剝削樣態與防治</vt:lpstr>
      <vt:lpstr>投影片 12</vt:lpstr>
      <vt:lpstr>投影片 13</vt:lpstr>
      <vt:lpstr>常見校園復仇式色情</vt:lpstr>
      <vt:lpstr>裸照威脅</vt:lpstr>
      <vt:lpstr>如何和學生談性剝削</vt:lpstr>
      <vt:lpstr>利誘威脅</vt:lpstr>
      <vt:lpstr>如何和學生談性剝削</vt:lpstr>
      <vt:lpstr>校園網頁或性平專區建議</vt:lpstr>
      <vt:lpstr>校園網頁或性平專區建議</vt:lpstr>
      <vt:lpstr>教師法修訂後的影響</vt:lpstr>
      <vt:lpstr>一個問題，或學到的知識…</vt:lpstr>
      <vt:lpstr>分享重點</vt:lpstr>
      <vt:lpstr>性平事件的要素</vt:lpstr>
      <vt:lpstr>分享重點</vt:lpstr>
      <vt:lpstr>投影片 26</vt:lpstr>
      <vt:lpstr>投影片 27</vt:lpstr>
      <vt:lpstr>投影片 28</vt:lpstr>
      <vt:lpstr>投影片 29</vt:lpstr>
      <vt:lpstr>投影片 30</vt:lpstr>
      <vt:lpstr>投影片 31</vt:lpstr>
      <vt:lpstr>投影片 32</vt:lpstr>
      <vt:lpstr>投影片 33</vt:lpstr>
      <vt:lpstr>一個問題，或學到的知識…</vt:lpstr>
      <vt:lpstr>分享重點</vt:lpstr>
      <vt:lpstr>錯誤中學性平-師生案例討論</vt:lpstr>
      <vt:lpstr>錯誤中學性平-師生案例討論</vt:lpstr>
      <vt:lpstr>分享重點</vt:lpstr>
      <vt:lpstr>教學風景百樣態       </vt:lpstr>
      <vt:lpstr>性平教學停想做       </vt:lpstr>
      <vt:lpstr>性平教學停想做 </vt:lpstr>
      <vt:lpstr>性平教學怎麼設計…</vt:lpstr>
      <vt:lpstr>一個問題，或學到的知識…</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PENCILS - PowerPoint Template</dc:title>
  <dc:creator>Showeet.com</dc:creator>
  <dc:description>© Copyright Showeet.com</dc:description>
  <cp:lastModifiedBy>SGH</cp:lastModifiedBy>
  <cp:revision>74</cp:revision>
  <dcterms:created xsi:type="dcterms:W3CDTF">2016-12-16T23:28:33Z</dcterms:created>
  <dcterms:modified xsi:type="dcterms:W3CDTF">2019-09-04T15:37:11Z</dcterms:modified>
  <cp:category>Templates</cp:category>
</cp:coreProperties>
</file>